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66" r:id="rId5"/>
    <p:sldId id="314" r:id="rId6"/>
    <p:sldId id="316" r:id="rId7"/>
    <p:sldId id="309" r:id="rId8"/>
    <p:sldId id="335" r:id="rId9"/>
    <p:sldId id="336" r:id="rId10"/>
    <p:sldId id="334" r:id="rId11"/>
    <p:sldId id="333" r:id="rId12"/>
    <p:sldId id="339" r:id="rId13"/>
    <p:sldId id="340" r:id="rId14"/>
    <p:sldId id="341" r:id="rId15"/>
    <p:sldId id="342" r:id="rId16"/>
    <p:sldId id="343" r:id="rId17"/>
    <p:sldId id="346" r:id="rId18"/>
    <p:sldId id="344" r:id="rId19"/>
    <p:sldId id="345" r:id="rId20"/>
    <p:sldId id="347" r:id="rId21"/>
    <p:sldId id="338" r:id="rId2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8A794-EA20-4863-A504-B9F2755B2AC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BFC486B-97D0-4A37-B2C7-F3C981826B0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Average Sunday Attendance</a:t>
          </a:r>
          <a:endParaRPr lang="en-US"/>
        </a:p>
      </dgm:t>
    </dgm:pt>
    <dgm:pt modelId="{A2BD317D-5A6C-4D60-8A79-791D122C9949}" type="parTrans" cxnId="{FCE55315-58F8-4139-A43B-AC036C30365E}">
      <dgm:prSet/>
      <dgm:spPr/>
      <dgm:t>
        <a:bodyPr/>
        <a:lstStyle/>
        <a:p>
          <a:endParaRPr lang="en-US"/>
        </a:p>
      </dgm:t>
    </dgm:pt>
    <dgm:pt modelId="{37A314CE-22B1-4686-BBCC-781FD4A182C1}" type="sibTrans" cxnId="{FCE55315-58F8-4139-A43B-AC036C30365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0F59121-AB77-4CCB-B3D3-65102A6B5EA8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Average Weekday Attendance</a:t>
          </a:r>
          <a:endParaRPr lang="en-US"/>
        </a:p>
      </dgm:t>
    </dgm:pt>
    <dgm:pt modelId="{A43E22C2-8EE9-4FC4-A4FC-7B6AB77DAFF9}" type="parTrans" cxnId="{483FAFA7-C869-4881-892E-37A0FC0D0AFC}">
      <dgm:prSet/>
      <dgm:spPr/>
      <dgm:t>
        <a:bodyPr/>
        <a:lstStyle/>
        <a:p>
          <a:endParaRPr lang="en-US"/>
        </a:p>
      </dgm:t>
    </dgm:pt>
    <dgm:pt modelId="{0B54E582-CF0A-4082-809C-6FBD1DE482DB}" type="sibTrans" cxnId="{483FAFA7-C869-4881-892E-37A0FC0D0AF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DBECCA-6FD1-4637-9716-F4E9D679F84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Attendance at outcentres Weekly, Fortnightly, Monthly</a:t>
          </a:r>
          <a:endParaRPr lang="en-US"/>
        </a:p>
      </dgm:t>
    </dgm:pt>
    <dgm:pt modelId="{49DFEB5A-E2EA-468E-8305-18B0C4D14283}" type="parTrans" cxnId="{464AA40C-0ABF-4723-9504-2A1A1E34196F}">
      <dgm:prSet/>
      <dgm:spPr/>
      <dgm:t>
        <a:bodyPr/>
        <a:lstStyle/>
        <a:p>
          <a:endParaRPr lang="en-US"/>
        </a:p>
      </dgm:t>
    </dgm:pt>
    <dgm:pt modelId="{29132BA2-782C-41FA-B977-771C20968CB1}" type="sibTrans" cxnId="{464AA40C-0ABF-4723-9504-2A1A1E3419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843795-F802-4D17-89AA-DCB06101F98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Online Participation</a:t>
          </a:r>
          <a:endParaRPr lang="en-US"/>
        </a:p>
      </dgm:t>
    </dgm:pt>
    <dgm:pt modelId="{96D97AB0-687A-40B0-A477-D1F6D73A7303}" type="parTrans" cxnId="{B62449CE-CACC-4AB5-B465-549E38DF0A71}">
      <dgm:prSet/>
      <dgm:spPr/>
      <dgm:t>
        <a:bodyPr/>
        <a:lstStyle/>
        <a:p>
          <a:endParaRPr lang="en-US"/>
        </a:p>
      </dgm:t>
    </dgm:pt>
    <dgm:pt modelId="{24FD1C56-9698-4C02-A6F0-0F99CD16F0DD}" type="sibTrans" cxnId="{B62449CE-CACC-4AB5-B465-549E38DF0A7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88127CB-C650-4A58-AF21-EBF504F86D3C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Easter and Christmas Attendance trends</a:t>
          </a:r>
          <a:endParaRPr lang="en-US"/>
        </a:p>
      </dgm:t>
    </dgm:pt>
    <dgm:pt modelId="{7CDC280C-E7A6-46ED-8C01-86C9C8AF2FFC}" type="parTrans" cxnId="{7B6DBB5A-AB30-453F-A24D-90C8EA82BE21}">
      <dgm:prSet/>
      <dgm:spPr/>
      <dgm:t>
        <a:bodyPr/>
        <a:lstStyle/>
        <a:p>
          <a:endParaRPr lang="en-US"/>
        </a:p>
      </dgm:t>
    </dgm:pt>
    <dgm:pt modelId="{27E9CF1D-2964-4B8B-AA68-4717D67D2F66}" type="sibTrans" cxnId="{7B6DBB5A-AB30-453F-A24D-90C8EA82BE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1FA5B0-DD02-4CF2-8965-212AD9E195F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Numbers of Baptisms, Weddings, Funerals</a:t>
          </a:r>
          <a:endParaRPr lang="en-US"/>
        </a:p>
      </dgm:t>
    </dgm:pt>
    <dgm:pt modelId="{560C2C5F-FB63-4764-9A29-68C77DE4A400}" type="parTrans" cxnId="{987A94E1-35D6-4A72-A74A-0ED3BFD531A1}">
      <dgm:prSet/>
      <dgm:spPr/>
      <dgm:t>
        <a:bodyPr/>
        <a:lstStyle/>
        <a:p>
          <a:endParaRPr lang="en-US"/>
        </a:p>
      </dgm:t>
    </dgm:pt>
    <dgm:pt modelId="{9AC40422-5B43-44FF-83D0-A08A89A9614A}" type="sibTrans" cxnId="{987A94E1-35D6-4A72-A74A-0ED3BFD531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156E13-B4AA-454F-89D2-57434F82BFB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Number of Admissions to Holy Communion, Receptions and Confirmations</a:t>
          </a:r>
          <a:endParaRPr lang="en-US"/>
        </a:p>
      </dgm:t>
    </dgm:pt>
    <dgm:pt modelId="{C51F6D4C-5001-4D27-9079-52493CFA0220}" type="parTrans" cxnId="{B7DEDFAB-7F07-43B1-93D8-F005119386C8}">
      <dgm:prSet/>
      <dgm:spPr/>
      <dgm:t>
        <a:bodyPr/>
        <a:lstStyle/>
        <a:p>
          <a:endParaRPr lang="en-US"/>
        </a:p>
      </dgm:t>
    </dgm:pt>
    <dgm:pt modelId="{B72C16C8-BA75-442D-852D-D11920895FAF}" type="sibTrans" cxnId="{B7DEDFAB-7F07-43B1-93D8-F005119386C8}">
      <dgm:prSet/>
      <dgm:spPr/>
      <dgm:t>
        <a:bodyPr/>
        <a:lstStyle/>
        <a:p>
          <a:endParaRPr lang="en-US"/>
        </a:p>
      </dgm:t>
    </dgm:pt>
    <dgm:pt modelId="{65C86A45-579D-4004-8E34-39FF8E3E513D}" type="pres">
      <dgm:prSet presAssocID="{08E8A794-EA20-4863-A504-B9F2755B2ACD}" presName="root" presStyleCnt="0">
        <dgm:presLayoutVars>
          <dgm:dir/>
          <dgm:resizeHandles val="exact"/>
        </dgm:presLayoutVars>
      </dgm:prSet>
      <dgm:spPr/>
    </dgm:pt>
    <dgm:pt modelId="{433AF38E-42F1-40E4-9FCE-DF0114C5FDB4}" type="pres">
      <dgm:prSet presAssocID="{08E8A794-EA20-4863-A504-B9F2755B2ACD}" presName="container" presStyleCnt="0">
        <dgm:presLayoutVars>
          <dgm:dir/>
          <dgm:resizeHandles val="exact"/>
        </dgm:presLayoutVars>
      </dgm:prSet>
      <dgm:spPr/>
    </dgm:pt>
    <dgm:pt modelId="{98D6C009-0F61-428F-9EE5-1C66216DF562}" type="pres">
      <dgm:prSet presAssocID="{EBFC486B-97D0-4A37-B2C7-F3C981826B0E}" presName="compNode" presStyleCnt="0"/>
      <dgm:spPr/>
    </dgm:pt>
    <dgm:pt modelId="{4FB0DCA9-7D6F-4B71-9B05-5DD05BD6CAD5}" type="pres">
      <dgm:prSet presAssocID="{EBFC486B-97D0-4A37-B2C7-F3C981826B0E}" presName="iconBgRect" presStyleLbl="bgShp" presStyleIdx="0" presStyleCnt="7"/>
      <dgm:spPr/>
    </dgm:pt>
    <dgm:pt modelId="{4E6EC5B5-B5AB-4B68-8131-E09129D7BA4C}" type="pres">
      <dgm:prSet presAssocID="{EBFC486B-97D0-4A37-B2C7-F3C981826B0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D80B180-BE72-403F-86F1-7A98393FF713}" type="pres">
      <dgm:prSet presAssocID="{EBFC486B-97D0-4A37-B2C7-F3C981826B0E}" presName="spaceRect" presStyleCnt="0"/>
      <dgm:spPr/>
    </dgm:pt>
    <dgm:pt modelId="{6FE9CC10-324A-4828-9BCB-A1682996BA67}" type="pres">
      <dgm:prSet presAssocID="{EBFC486B-97D0-4A37-B2C7-F3C981826B0E}" presName="textRect" presStyleLbl="revTx" presStyleIdx="0" presStyleCnt="7">
        <dgm:presLayoutVars>
          <dgm:chMax val="1"/>
          <dgm:chPref val="1"/>
        </dgm:presLayoutVars>
      </dgm:prSet>
      <dgm:spPr/>
    </dgm:pt>
    <dgm:pt modelId="{2625461F-81B4-4679-A883-59859DF9A2DC}" type="pres">
      <dgm:prSet presAssocID="{37A314CE-22B1-4686-BBCC-781FD4A182C1}" presName="sibTrans" presStyleLbl="sibTrans2D1" presStyleIdx="0" presStyleCnt="0"/>
      <dgm:spPr/>
    </dgm:pt>
    <dgm:pt modelId="{4E2C0068-0C2C-48A2-9519-06A8B2986B50}" type="pres">
      <dgm:prSet presAssocID="{A0F59121-AB77-4CCB-B3D3-65102A6B5EA8}" presName="compNode" presStyleCnt="0"/>
      <dgm:spPr/>
    </dgm:pt>
    <dgm:pt modelId="{584FF8C1-11F4-410B-BF60-B4D908684B33}" type="pres">
      <dgm:prSet presAssocID="{A0F59121-AB77-4CCB-B3D3-65102A6B5EA8}" presName="iconBgRect" presStyleLbl="bgShp" presStyleIdx="1" presStyleCnt="7"/>
      <dgm:spPr/>
    </dgm:pt>
    <dgm:pt modelId="{819A8AE1-B713-4197-9A81-542424365FE6}" type="pres">
      <dgm:prSet presAssocID="{A0F59121-AB77-4CCB-B3D3-65102A6B5EA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BDEF8FD1-D5E4-4B87-91F2-C1F92A03F10E}" type="pres">
      <dgm:prSet presAssocID="{A0F59121-AB77-4CCB-B3D3-65102A6B5EA8}" presName="spaceRect" presStyleCnt="0"/>
      <dgm:spPr/>
    </dgm:pt>
    <dgm:pt modelId="{5A5E18FB-E3A7-4592-9880-E565052D099B}" type="pres">
      <dgm:prSet presAssocID="{A0F59121-AB77-4CCB-B3D3-65102A6B5EA8}" presName="textRect" presStyleLbl="revTx" presStyleIdx="1" presStyleCnt="7">
        <dgm:presLayoutVars>
          <dgm:chMax val="1"/>
          <dgm:chPref val="1"/>
        </dgm:presLayoutVars>
      </dgm:prSet>
      <dgm:spPr/>
    </dgm:pt>
    <dgm:pt modelId="{453A26FF-7795-40A8-9F76-CD5C2E823213}" type="pres">
      <dgm:prSet presAssocID="{0B54E582-CF0A-4082-809C-6FBD1DE482DB}" presName="sibTrans" presStyleLbl="sibTrans2D1" presStyleIdx="0" presStyleCnt="0"/>
      <dgm:spPr/>
    </dgm:pt>
    <dgm:pt modelId="{8F5244DE-B7AE-49A1-A4AD-AF64D43334B8}" type="pres">
      <dgm:prSet presAssocID="{BFDBECCA-6FD1-4637-9716-F4E9D679F849}" presName="compNode" presStyleCnt="0"/>
      <dgm:spPr/>
    </dgm:pt>
    <dgm:pt modelId="{8CD68AB4-9DE4-4885-9FD3-0CE131D58D61}" type="pres">
      <dgm:prSet presAssocID="{BFDBECCA-6FD1-4637-9716-F4E9D679F849}" presName="iconBgRect" presStyleLbl="bgShp" presStyleIdx="2" presStyleCnt="7"/>
      <dgm:spPr/>
    </dgm:pt>
    <dgm:pt modelId="{6E9D75BD-50F8-4755-AE35-F286AB8996C5}" type="pres">
      <dgm:prSet presAssocID="{BFDBECCA-6FD1-4637-9716-F4E9D679F849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A120FCA5-ABC1-4B0D-842A-E354B112EFFD}" type="pres">
      <dgm:prSet presAssocID="{BFDBECCA-6FD1-4637-9716-F4E9D679F849}" presName="spaceRect" presStyleCnt="0"/>
      <dgm:spPr/>
    </dgm:pt>
    <dgm:pt modelId="{FBBF2FBC-AA52-4E7E-834C-D4FE41FCDA52}" type="pres">
      <dgm:prSet presAssocID="{BFDBECCA-6FD1-4637-9716-F4E9D679F849}" presName="textRect" presStyleLbl="revTx" presStyleIdx="2" presStyleCnt="7">
        <dgm:presLayoutVars>
          <dgm:chMax val="1"/>
          <dgm:chPref val="1"/>
        </dgm:presLayoutVars>
      </dgm:prSet>
      <dgm:spPr/>
    </dgm:pt>
    <dgm:pt modelId="{76104D39-40AF-499B-B0B1-4B7D04E1C563}" type="pres">
      <dgm:prSet presAssocID="{29132BA2-782C-41FA-B977-771C20968CB1}" presName="sibTrans" presStyleLbl="sibTrans2D1" presStyleIdx="0" presStyleCnt="0"/>
      <dgm:spPr/>
    </dgm:pt>
    <dgm:pt modelId="{0C7E578E-1522-49D2-B21C-0F67CF975964}" type="pres">
      <dgm:prSet presAssocID="{34843795-F802-4D17-89AA-DCB06101F98F}" presName="compNode" presStyleCnt="0"/>
      <dgm:spPr/>
    </dgm:pt>
    <dgm:pt modelId="{E6550566-7B96-471D-A2BA-FB83217C3DEF}" type="pres">
      <dgm:prSet presAssocID="{34843795-F802-4D17-89AA-DCB06101F98F}" presName="iconBgRect" presStyleLbl="bgShp" presStyleIdx="3" presStyleCnt="7"/>
      <dgm:spPr/>
    </dgm:pt>
    <dgm:pt modelId="{62EDDFDB-1A9C-487C-9C97-45B164432AE4}" type="pres">
      <dgm:prSet presAssocID="{34843795-F802-4D17-89AA-DCB06101F98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A9EB2D5F-8867-4D83-8496-FE4F8BB80A2F}" type="pres">
      <dgm:prSet presAssocID="{34843795-F802-4D17-89AA-DCB06101F98F}" presName="spaceRect" presStyleCnt="0"/>
      <dgm:spPr/>
    </dgm:pt>
    <dgm:pt modelId="{63F196FF-2404-4FA6-88C3-9A4F62E14A72}" type="pres">
      <dgm:prSet presAssocID="{34843795-F802-4D17-89AA-DCB06101F98F}" presName="textRect" presStyleLbl="revTx" presStyleIdx="3" presStyleCnt="7">
        <dgm:presLayoutVars>
          <dgm:chMax val="1"/>
          <dgm:chPref val="1"/>
        </dgm:presLayoutVars>
      </dgm:prSet>
      <dgm:spPr/>
    </dgm:pt>
    <dgm:pt modelId="{682FACED-142F-4E9B-8E09-E70D0221D7B4}" type="pres">
      <dgm:prSet presAssocID="{24FD1C56-9698-4C02-A6F0-0F99CD16F0DD}" presName="sibTrans" presStyleLbl="sibTrans2D1" presStyleIdx="0" presStyleCnt="0"/>
      <dgm:spPr/>
    </dgm:pt>
    <dgm:pt modelId="{DF789DE5-BCDB-422F-AE20-2FEB6AABC412}" type="pres">
      <dgm:prSet presAssocID="{688127CB-C650-4A58-AF21-EBF504F86D3C}" presName="compNode" presStyleCnt="0"/>
      <dgm:spPr/>
    </dgm:pt>
    <dgm:pt modelId="{FBE55414-55F6-4846-BDA7-36825BA2CCA0}" type="pres">
      <dgm:prSet presAssocID="{688127CB-C650-4A58-AF21-EBF504F86D3C}" presName="iconBgRect" presStyleLbl="bgShp" presStyleIdx="4" presStyleCnt="7"/>
      <dgm:spPr/>
    </dgm:pt>
    <dgm:pt modelId="{C3A31B3D-DAAD-4EBE-BF00-266D1B563F5C}" type="pres">
      <dgm:prSet presAssocID="{688127CB-C650-4A58-AF21-EBF504F86D3C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nowflake"/>
        </a:ext>
      </dgm:extLst>
    </dgm:pt>
    <dgm:pt modelId="{35686A90-2B10-4576-9CBC-B6A19B3A1509}" type="pres">
      <dgm:prSet presAssocID="{688127CB-C650-4A58-AF21-EBF504F86D3C}" presName="spaceRect" presStyleCnt="0"/>
      <dgm:spPr/>
    </dgm:pt>
    <dgm:pt modelId="{A60ACC48-1FF5-4958-9870-3B49BF2FEEA1}" type="pres">
      <dgm:prSet presAssocID="{688127CB-C650-4A58-AF21-EBF504F86D3C}" presName="textRect" presStyleLbl="revTx" presStyleIdx="4" presStyleCnt="7">
        <dgm:presLayoutVars>
          <dgm:chMax val="1"/>
          <dgm:chPref val="1"/>
        </dgm:presLayoutVars>
      </dgm:prSet>
      <dgm:spPr/>
    </dgm:pt>
    <dgm:pt modelId="{BBC0CA25-8321-43B3-8035-0BF5392376B8}" type="pres">
      <dgm:prSet presAssocID="{27E9CF1D-2964-4B8B-AA68-4717D67D2F66}" presName="sibTrans" presStyleLbl="sibTrans2D1" presStyleIdx="0" presStyleCnt="0"/>
      <dgm:spPr/>
    </dgm:pt>
    <dgm:pt modelId="{E3C4F717-62BD-4327-B923-6AC44B88C114}" type="pres">
      <dgm:prSet presAssocID="{F91FA5B0-DD02-4CF2-8965-212AD9E195F2}" presName="compNode" presStyleCnt="0"/>
      <dgm:spPr/>
    </dgm:pt>
    <dgm:pt modelId="{6CBA53BC-07E8-43DB-9127-C857EC2A8A5A}" type="pres">
      <dgm:prSet presAssocID="{F91FA5B0-DD02-4CF2-8965-212AD9E195F2}" presName="iconBgRect" presStyleLbl="bgShp" presStyleIdx="5" presStyleCnt="7"/>
      <dgm:spPr/>
    </dgm:pt>
    <dgm:pt modelId="{B938DA42-A958-40B1-BFA3-C8150728F896}" type="pres">
      <dgm:prSet presAssocID="{F91FA5B0-DD02-4CF2-8965-212AD9E195F2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dding Rings"/>
        </a:ext>
      </dgm:extLst>
    </dgm:pt>
    <dgm:pt modelId="{5C7018FE-01A7-4AC7-9F81-0727BFA2CF85}" type="pres">
      <dgm:prSet presAssocID="{F91FA5B0-DD02-4CF2-8965-212AD9E195F2}" presName="spaceRect" presStyleCnt="0"/>
      <dgm:spPr/>
    </dgm:pt>
    <dgm:pt modelId="{31F5C684-4CD0-4085-B289-3B10D38803CC}" type="pres">
      <dgm:prSet presAssocID="{F91FA5B0-DD02-4CF2-8965-212AD9E195F2}" presName="textRect" presStyleLbl="revTx" presStyleIdx="5" presStyleCnt="7">
        <dgm:presLayoutVars>
          <dgm:chMax val="1"/>
          <dgm:chPref val="1"/>
        </dgm:presLayoutVars>
      </dgm:prSet>
      <dgm:spPr/>
    </dgm:pt>
    <dgm:pt modelId="{4C9809DC-267C-4763-A695-F660ED383827}" type="pres">
      <dgm:prSet presAssocID="{9AC40422-5B43-44FF-83D0-A08A89A9614A}" presName="sibTrans" presStyleLbl="sibTrans2D1" presStyleIdx="0" presStyleCnt="0"/>
      <dgm:spPr/>
    </dgm:pt>
    <dgm:pt modelId="{2A1BAEA7-50C6-49CA-A825-201FF49CB3A2}" type="pres">
      <dgm:prSet presAssocID="{38156E13-B4AA-454F-89D2-57434F82BFB4}" presName="compNode" presStyleCnt="0"/>
      <dgm:spPr/>
    </dgm:pt>
    <dgm:pt modelId="{51A391E0-1D5D-472E-9556-1CA48A698FD0}" type="pres">
      <dgm:prSet presAssocID="{38156E13-B4AA-454F-89D2-57434F82BFB4}" presName="iconBgRect" presStyleLbl="bgShp" presStyleIdx="6" presStyleCnt="7"/>
      <dgm:spPr/>
    </dgm:pt>
    <dgm:pt modelId="{9738D14A-78C7-447A-AEA8-F49D127D0CE7}" type="pres">
      <dgm:prSet presAssocID="{38156E13-B4AA-454F-89D2-57434F82BFB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2DB55039-82CB-416C-A81B-4D19DD439FEF}" type="pres">
      <dgm:prSet presAssocID="{38156E13-B4AA-454F-89D2-57434F82BFB4}" presName="spaceRect" presStyleCnt="0"/>
      <dgm:spPr/>
    </dgm:pt>
    <dgm:pt modelId="{F2740F31-0E11-4C4E-8F13-A9A60C35FA9C}" type="pres">
      <dgm:prSet presAssocID="{38156E13-B4AA-454F-89D2-57434F82BFB4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ED958509-9C19-4584-96FF-4F8C647F33DF}" type="presOf" srcId="{BFDBECCA-6FD1-4637-9716-F4E9D679F849}" destId="{FBBF2FBC-AA52-4E7E-834C-D4FE41FCDA52}" srcOrd="0" destOrd="0" presId="urn:microsoft.com/office/officeart/2018/2/layout/IconCircleList"/>
    <dgm:cxn modelId="{464AA40C-0ABF-4723-9504-2A1A1E34196F}" srcId="{08E8A794-EA20-4863-A504-B9F2755B2ACD}" destId="{BFDBECCA-6FD1-4637-9716-F4E9D679F849}" srcOrd="2" destOrd="0" parTransId="{49DFEB5A-E2EA-468E-8305-18B0C4D14283}" sibTransId="{29132BA2-782C-41FA-B977-771C20968CB1}"/>
    <dgm:cxn modelId="{FCE55315-58F8-4139-A43B-AC036C30365E}" srcId="{08E8A794-EA20-4863-A504-B9F2755B2ACD}" destId="{EBFC486B-97D0-4A37-B2C7-F3C981826B0E}" srcOrd="0" destOrd="0" parTransId="{A2BD317D-5A6C-4D60-8A79-791D122C9949}" sibTransId="{37A314CE-22B1-4686-BBCC-781FD4A182C1}"/>
    <dgm:cxn modelId="{FADA9B2D-0238-49E7-A371-377B3B060B27}" type="presOf" srcId="{24FD1C56-9698-4C02-A6F0-0F99CD16F0DD}" destId="{682FACED-142F-4E9B-8E09-E70D0221D7B4}" srcOrd="0" destOrd="0" presId="urn:microsoft.com/office/officeart/2018/2/layout/IconCircleList"/>
    <dgm:cxn modelId="{07225762-0D31-4752-AEEA-58E25D29D6F8}" type="presOf" srcId="{688127CB-C650-4A58-AF21-EBF504F86D3C}" destId="{A60ACC48-1FF5-4958-9870-3B49BF2FEEA1}" srcOrd="0" destOrd="0" presId="urn:microsoft.com/office/officeart/2018/2/layout/IconCircleList"/>
    <dgm:cxn modelId="{CB860E46-5B54-4FF6-93C4-973CE51EDFD1}" type="presOf" srcId="{0B54E582-CF0A-4082-809C-6FBD1DE482DB}" destId="{453A26FF-7795-40A8-9F76-CD5C2E823213}" srcOrd="0" destOrd="0" presId="urn:microsoft.com/office/officeart/2018/2/layout/IconCircleList"/>
    <dgm:cxn modelId="{BB93454A-4A33-45CF-AEDF-39C2C391712C}" type="presOf" srcId="{F91FA5B0-DD02-4CF2-8965-212AD9E195F2}" destId="{31F5C684-4CD0-4085-B289-3B10D38803CC}" srcOrd="0" destOrd="0" presId="urn:microsoft.com/office/officeart/2018/2/layout/IconCircleList"/>
    <dgm:cxn modelId="{7B6DBB5A-AB30-453F-A24D-90C8EA82BE21}" srcId="{08E8A794-EA20-4863-A504-B9F2755B2ACD}" destId="{688127CB-C650-4A58-AF21-EBF504F86D3C}" srcOrd="4" destOrd="0" parTransId="{7CDC280C-E7A6-46ED-8C01-86C9C8AF2FFC}" sibTransId="{27E9CF1D-2964-4B8B-AA68-4717D67D2F66}"/>
    <dgm:cxn modelId="{F5BB3E90-D57C-42A1-8458-2CC3BB4BBD43}" type="presOf" srcId="{EBFC486B-97D0-4A37-B2C7-F3C981826B0E}" destId="{6FE9CC10-324A-4828-9BCB-A1682996BA67}" srcOrd="0" destOrd="0" presId="urn:microsoft.com/office/officeart/2018/2/layout/IconCircleList"/>
    <dgm:cxn modelId="{C8AA779E-545F-43B1-BFAE-B5AA5C11CC85}" type="presOf" srcId="{A0F59121-AB77-4CCB-B3D3-65102A6B5EA8}" destId="{5A5E18FB-E3A7-4592-9880-E565052D099B}" srcOrd="0" destOrd="0" presId="urn:microsoft.com/office/officeart/2018/2/layout/IconCircleList"/>
    <dgm:cxn modelId="{F35EDAA0-F0B1-43DA-8729-32EAFB97075D}" type="presOf" srcId="{38156E13-B4AA-454F-89D2-57434F82BFB4}" destId="{F2740F31-0E11-4C4E-8F13-A9A60C35FA9C}" srcOrd="0" destOrd="0" presId="urn:microsoft.com/office/officeart/2018/2/layout/IconCircleList"/>
    <dgm:cxn modelId="{483FAFA7-C869-4881-892E-37A0FC0D0AFC}" srcId="{08E8A794-EA20-4863-A504-B9F2755B2ACD}" destId="{A0F59121-AB77-4CCB-B3D3-65102A6B5EA8}" srcOrd="1" destOrd="0" parTransId="{A43E22C2-8EE9-4FC4-A4FC-7B6AB77DAFF9}" sibTransId="{0B54E582-CF0A-4082-809C-6FBD1DE482DB}"/>
    <dgm:cxn modelId="{B7DEDFAB-7F07-43B1-93D8-F005119386C8}" srcId="{08E8A794-EA20-4863-A504-B9F2755B2ACD}" destId="{38156E13-B4AA-454F-89D2-57434F82BFB4}" srcOrd="6" destOrd="0" parTransId="{C51F6D4C-5001-4D27-9079-52493CFA0220}" sibTransId="{B72C16C8-BA75-442D-852D-D11920895FAF}"/>
    <dgm:cxn modelId="{66C56CAD-DD33-452C-B809-F26A37084FF1}" type="presOf" srcId="{27E9CF1D-2964-4B8B-AA68-4717D67D2F66}" destId="{BBC0CA25-8321-43B3-8035-0BF5392376B8}" srcOrd="0" destOrd="0" presId="urn:microsoft.com/office/officeart/2018/2/layout/IconCircleList"/>
    <dgm:cxn modelId="{1DEA3DB7-CCCB-44DC-BE3E-DF36CE8E5EA4}" type="presOf" srcId="{37A314CE-22B1-4686-BBCC-781FD4A182C1}" destId="{2625461F-81B4-4679-A883-59859DF9A2DC}" srcOrd="0" destOrd="0" presId="urn:microsoft.com/office/officeart/2018/2/layout/IconCircleList"/>
    <dgm:cxn modelId="{3CB13ABA-32F5-47F8-8193-DB8EA73D1870}" type="presOf" srcId="{08E8A794-EA20-4863-A504-B9F2755B2ACD}" destId="{65C86A45-579D-4004-8E34-39FF8E3E513D}" srcOrd="0" destOrd="0" presId="urn:microsoft.com/office/officeart/2018/2/layout/IconCircleList"/>
    <dgm:cxn modelId="{FCFDACC2-7BA3-4384-9F14-51558AA9801A}" type="presOf" srcId="{34843795-F802-4D17-89AA-DCB06101F98F}" destId="{63F196FF-2404-4FA6-88C3-9A4F62E14A72}" srcOrd="0" destOrd="0" presId="urn:microsoft.com/office/officeart/2018/2/layout/IconCircleList"/>
    <dgm:cxn modelId="{CD1AA3CD-CA4E-4862-ADAB-BC54CBC9B74E}" type="presOf" srcId="{9AC40422-5B43-44FF-83D0-A08A89A9614A}" destId="{4C9809DC-267C-4763-A695-F660ED383827}" srcOrd="0" destOrd="0" presId="urn:microsoft.com/office/officeart/2018/2/layout/IconCircleList"/>
    <dgm:cxn modelId="{B62449CE-CACC-4AB5-B465-549E38DF0A71}" srcId="{08E8A794-EA20-4863-A504-B9F2755B2ACD}" destId="{34843795-F802-4D17-89AA-DCB06101F98F}" srcOrd="3" destOrd="0" parTransId="{96D97AB0-687A-40B0-A477-D1F6D73A7303}" sibTransId="{24FD1C56-9698-4C02-A6F0-0F99CD16F0DD}"/>
    <dgm:cxn modelId="{987A94E1-35D6-4A72-A74A-0ED3BFD531A1}" srcId="{08E8A794-EA20-4863-A504-B9F2755B2ACD}" destId="{F91FA5B0-DD02-4CF2-8965-212AD9E195F2}" srcOrd="5" destOrd="0" parTransId="{560C2C5F-FB63-4764-9A29-68C77DE4A400}" sibTransId="{9AC40422-5B43-44FF-83D0-A08A89A9614A}"/>
    <dgm:cxn modelId="{9998E6E6-A0E5-4AF5-AF94-4C943751A58D}" type="presOf" srcId="{29132BA2-782C-41FA-B977-771C20968CB1}" destId="{76104D39-40AF-499B-B0B1-4B7D04E1C563}" srcOrd="0" destOrd="0" presId="urn:microsoft.com/office/officeart/2018/2/layout/IconCircleList"/>
    <dgm:cxn modelId="{B85D3D97-B0F3-4526-AE5A-E3698DCA3DA1}" type="presParOf" srcId="{65C86A45-579D-4004-8E34-39FF8E3E513D}" destId="{433AF38E-42F1-40E4-9FCE-DF0114C5FDB4}" srcOrd="0" destOrd="0" presId="urn:microsoft.com/office/officeart/2018/2/layout/IconCircleList"/>
    <dgm:cxn modelId="{FF3654A9-B586-4A99-8E22-2FB7CB3A9FCD}" type="presParOf" srcId="{433AF38E-42F1-40E4-9FCE-DF0114C5FDB4}" destId="{98D6C009-0F61-428F-9EE5-1C66216DF562}" srcOrd="0" destOrd="0" presId="urn:microsoft.com/office/officeart/2018/2/layout/IconCircleList"/>
    <dgm:cxn modelId="{8B39AB41-1680-4F3A-85EA-033CADF1696D}" type="presParOf" srcId="{98D6C009-0F61-428F-9EE5-1C66216DF562}" destId="{4FB0DCA9-7D6F-4B71-9B05-5DD05BD6CAD5}" srcOrd="0" destOrd="0" presId="urn:microsoft.com/office/officeart/2018/2/layout/IconCircleList"/>
    <dgm:cxn modelId="{2F070C37-9520-4D1D-88D4-4B0BDDDC1A1D}" type="presParOf" srcId="{98D6C009-0F61-428F-9EE5-1C66216DF562}" destId="{4E6EC5B5-B5AB-4B68-8131-E09129D7BA4C}" srcOrd="1" destOrd="0" presId="urn:microsoft.com/office/officeart/2018/2/layout/IconCircleList"/>
    <dgm:cxn modelId="{ECA59CFB-E505-4648-A3A3-9A1C8C03E69C}" type="presParOf" srcId="{98D6C009-0F61-428F-9EE5-1C66216DF562}" destId="{FD80B180-BE72-403F-86F1-7A98393FF713}" srcOrd="2" destOrd="0" presId="urn:microsoft.com/office/officeart/2018/2/layout/IconCircleList"/>
    <dgm:cxn modelId="{2DDECA2F-17C9-4493-B09D-4559264FE260}" type="presParOf" srcId="{98D6C009-0F61-428F-9EE5-1C66216DF562}" destId="{6FE9CC10-324A-4828-9BCB-A1682996BA67}" srcOrd="3" destOrd="0" presId="urn:microsoft.com/office/officeart/2018/2/layout/IconCircleList"/>
    <dgm:cxn modelId="{0B0FD67E-5BC7-423F-AF1A-A28AF7CA205E}" type="presParOf" srcId="{433AF38E-42F1-40E4-9FCE-DF0114C5FDB4}" destId="{2625461F-81B4-4679-A883-59859DF9A2DC}" srcOrd="1" destOrd="0" presId="urn:microsoft.com/office/officeart/2018/2/layout/IconCircleList"/>
    <dgm:cxn modelId="{5BBEDD4B-B3D4-4E8D-943F-DBF5322EEE78}" type="presParOf" srcId="{433AF38E-42F1-40E4-9FCE-DF0114C5FDB4}" destId="{4E2C0068-0C2C-48A2-9519-06A8B2986B50}" srcOrd="2" destOrd="0" presId="urn:microsoft.com/office/officeart/2018/2/layout/IconCircleList"/>
    <dgm:cxn modelId="{283C90BB-DA7C-4842-B4FC-FFCEBDEDB341}" type="presParOf" srcId="{4E2C0068-0C2C-48A2-9519-06A8B2986B50}" destId="{584FF8C1-11F4-410B-BF60-B4D908684B33}" srcOrd="0" destOrd="0" presId="urn:microsoft.com/office/officeart/2018/2/layout/IconCircleList"/>
    <dgm:cxn modelId="{C4657B77-642D-432E-A8DE-E4AC28F1C925}" type="presParOf" srcId="{4E2C0068-0C2C-48A2-9519-06A8B2986B50}" destId="{819A8AE1-B713-4197-9A81-542424365FE6}" srcOrd="1" destOrd="0" presId="urn:microsoft.com/office/officeart/2018/2/layout/IconCircleList"/>
    <dgm:cxn modelId="{EEC43591-4BBA-4A6D-8ACD-3BA3A22BC470}" type="presParOf" srcId="{4E2C0068-0C2C-48A2-9519-06A8B2986B50}" destId="{BDEF8FD1-D5E4-4B87-91F2-C1F92A03F10E}" srcOrd="2" destOrd="0" presId="urn:microsoft.com/office/officeart/2018/2/layout/IconCircleList"/>
    <dgm:cxn modelId="{7E60B4DE-8162-4926-A659-E9D4D95B6DC5}" type="presParOf" srcId="{4E2C0068-0C2C-48A2-9519-06A8B2986B50}" destId="{5A5E18FB-E3A7-4592-9880-E565052D099B}" srcOrd="3" destOrd="0" presId="urn:microsoft.com/office/officeart/2018/2/layout/IconCircleList"/>
    <dgm:cxn modelId="{B4C2568F-9A22-47E6-A760-468DD6427DE0}" type="presParOf" srcId="{433AF38E-42F1-40E4-9FCE-DF0114C5FDB4}" destId="{453A26FF-7795-40A8-9F76-CD5C2E823213}" srcOrd="3" destOrd="0" presId="urn:microsoft.com/office/officeart/2018/2/layout/IconCircleList"/>
    <dgm:cxn modelId="{6CCCF855-CB2C-4306-89DA-2E90E64D7787}" type="presParOf" srcId="{433AF38E-42F1-40E4-9FCE-DF0114C5FDB4}" destId="{8F5244DE-B7AE-49A1-A4AD-AF64D43334B8}" srcOrd="4" destOrd="0" presId="urn:microsoft.com/office/officeart/2018/2/layout/IconCircleList"/>
    <dgm:cxn modelId="{D882FCC0-08C9-4B0C-BD9C-60D81D312E19}" type="presParOf" srcId="{8F5244DE-B7AE-49A1-A4AD-AF64D43334B8}" destId="{8CD68AB4-9DE4-4885-9FD3-0CE131D58D61}" srcOrd="0" destOrd="0" presId="urn:microsoft.com/office/officeart/2018/2/layout/IconCircleList"/>
    <dgm:cxn modelId="{20D81A93-4AB7-4283-8F67-8017C942BB08}" type="presParOf" srcId="{8F5244DE-B7AE-49A1-A4AD-AF64D43334B8}" destId="{6E9D75BD-50F8-4755-AE35-F286AB8996C5}" srcOrd="1" destOrd="0" presId="urn:microsoft.com/office/officeart/2018/2/layout/IconCircleList"/>
    <dgm:cxn modelId="{D99A0E58-C53F-4593-B2B1-493677BD42D9}" type="presParOf" srcId="{8F5244DE-B7AE-49A1-A4AD-AF64D43334B8}" destId="{A120FCA5-ABC1-4B0D-842A-E354B112EFFD}" srcOrd="2" destOrd="0" presId="urn:microsoft.com/office/officeart/2018/2/layout/IconCircleList"/>
    <dgm:cxn modelId="{E7DF16F9-4EF1-45EC-91D0-0CF912E7DE31}" type="presParOf" srcId="{8F5244DE-B7AE-49A1-A4AD-AF64D43334B8}" destId="{FBBF2FBC-AA52-4E7E-834C-D4FE41FCDA52}" srcOrd="3" destOrd="0" presId="urn:microsoft.com/office/officeart/2018/2/layout/IconCircleList"/>
    <dgm:cxn modelId="{4FA74786-7917-48C6-874D-87C2C871AC5B}" type="presParOf" srcId="{433AF38E-42F1-40E4-9FCE-DF0114C5FDB4}" destId="{76104D39-40AF-499B-B0B1-4B7D04E1C563}" srcOrd="5" destOrd="0" presId="urn:microsoft.com/office/officeart/2018/2/layout/IconCircleList"/>
    <dgm:cxn modelId="{D9767342-E26B-4485-A100-C7AB1CF35F52}" type="presParOf" srcId="{433AF38E-42F1-40E4-9FCE-DF0114C5FDB4}" destId="{0C7E578E-1522-49D2-B21C-0F67CF975964}" srcOrd="6" destOrd="0" presId="urn:microsoft.com/office/officeart/2018/2/layout/IconCircleList"/>
    <dgm:cxn modelId="{483F68CA-1EFE-4BBE-A481-F197C430B41C}" type="presParOf" srcId="{0C7E578E-1522-49D2-B21C-0F67CF975964}" destId="{E6550566-7B96-471D-A2BA-FB83217C3DEF}" srcOrd="0" destOrd="0" presId="urn:microsoft.com/office/officeart/2018/2/layout/IconCircleList"/>
    <dgm:cxn modelId="{065F8BB6-90A2-4499-A048-A6C91A66CCB2}" type="presParOf" srcId="{0C7E578E-1522-49D2-B21C-0F67CF975964}" destId="{62EDDFDB-1A9C-487C-9C97-45B164432AE4}" srcOrd="1" destOrd="0" presId="urn:microsoft.com/office/officeart/2018/2/layout/IconCircleList"/>
    <dgm:cxn modelId="{B7946BA3-05C6-425E-B3E0-86EFBF8FD541}" type="presParOf" srcId="{0C7E578E-1522-49D2-B21C-0F67CF975964}" destId="{A9EB2D5F-8867-4D83-8496-FE4F8BB80A2F}" srcOrd="2" destOrd="0" presId="urn:microsoft.com/office/officeart/2018/2/layout/IconCircleList"/>
    <dgm:cxn modelId="{C5CFD593-5182-4E09-990D-2CCFF291062F}" type="presParOf" srcId="{0C7E578E-1522-49D2-B21C-0F67CF975964}" destId="{63F196FF-2404-4FA6-88C3-9A4F62E14A72}" srcOrd="3" destOrd="0" presId="urn:microsoft.com/office/officeart/2018/2/layout/IconCircleList"/>
    <dgm:cxn modelId="{7F915A30-509E-4AEC-A74B-212CCDA0CDA8}" type="presParOf" srcId="{433AF38E-42F1-40E4-9FCE-DF0114C5FDB4}" destId="{682FACED-142F-4E9B-8E09-E70D0221D7B4}" srcOrd="7" destOrd="0" presId="urn:microsoft.com/office/officeart/2018/2/layout/IconCircleList"/>
    <dgm:cxn modelId="{A77BF687-81CA-4027-AE03-C6DCAD8BDFBD}" type="presParOf" srcId="{433AF38E-42F1-40E4-9FCE-DF0114C5FDB4}" destId="{DF789DE5-BCDB-422F-AE20-2FEB6AABC412}" srcOrd="8" destOrd="0" presId="urn:microsoft.com/office/officeart/2018/2/layout/IconCircleList"/>
    <dgm:cxn modelId="{F35BF2A9-074D-4B53-9B29-CC0508BC2014}" type="presParOf" srcId="{DF789DE5-BCDB-422F-AE20-2FEB6AABC412}" destId="{FBE55414-55F6-4846-BDA7-36825BA2CCA0}" srcOrd="0" destOrd="0" presId="urn:microsoft.com/office/officeart/2018/2/layout/IconCircleList"/>
    <dgm:cxn modelId="{6CF9319B-8ED3-490A-81E0-33A559BAFD02}" type="presParOf" srcId="{DF789DE5-BCDB-422F-AE20-2FEB6AABC412}" destId="{C3A31B3D-DAAD-4EBE-BF00-266D1B563F5C}" srcOrd="1" destOrd="0" presId="urn:microsoft.com/office/officeart/2018/2/layout/IconCircleList"/>
    <dgm:cxn modelId="{D8FF13C6-8951-4DB5-BF0C-A4D0B067C69B}" type="presParOf" srcId="{DF789DE5-BCDB-422F-AE20-2FEB6AABC412}" destId="{35686A90-2B10-4576-9CBC-B6A19B3A1509}" srcOrd="2" destOrd="0" presId="urn:microsoft.com/office/officeart/2018/2/layout/IconCircleList"/>
    <dgm:cxn modelId="{FB39B0D0-6C73-4B03-8286-52C109613A22}" type="presParOf" srcId="{DF789DE5-BCDB-422F-AE20-2FEB6AABC412}" destId="{A60ACC48-1FF5-4958-9870-3B49BF2FEEA1}" srcOrd="3" destOrd="0" presId="urn:microsoft.com/office/officeart/2018/2/layout/IconCircleList"/>
    <dgm:cxn modelId="{F884954A-7779-41A2-95AE-C0BC7F67294F}" type="presParOf" srcId="{433AF38E-42F1-40E4-9FCE-DF0114C5FDB4}" destId="{BBC0CA25-8321-43B3-8035-0BF5392376B8}" srcOrd="9" destOrd="0" presId="urn:microsoft.com/office/officeart/2018/2/layout/IconCircleList"/>
    <dgm:cxn modelId="{30D9E633-B2B4-40A4-8DEA-60969FEE2784}" type="presParOf" srcId="{433AF38E-42F1-40E4-9FCE-DF0114C5FDB4}" destId="{E3C4F717-62BD-4327-B923-6AC44B88C114}" srcOrd="10" destOrd="0" presId="urn:microsoft.com/office/officeart/2018/2/layout/IconCircleList"/>
    <dgm:cxn modelId="{F9AF88BC-5DC5-4A15-B925-BC7113C1FDCA}" type="presParOf" srcId="{E3C4F717-62BD-4327-B923-6AC44B88C114}" destId="{6CBA53BC-07E8-43DB-9127-C857EC2A8A5A}" srcOrd="0" destOrd="0" presId="urn:microsoft.com/office/officeart/2018/2/layout/IconCircleList"/>
    <dgm:cxn modelId="{D6738F61-F5D7-4575-AB95-A1D25E436F6A}" type="presParOf" srcId="{E3C4F717-62BD-4327-B923-6AC44B88C114}" destId="{B938DA42-A958-40B1-BFA3-C8150728F896}" srcOrd="1" destOrd="0" presId="urn:microsoft.com/office/officeart/2018/2/layout/IconCircleList"/>
    <dgm:cxn modelId="{D6C27447-594E-4CAD-BF72-7534C2E99931}" type="presParOf" srcId="{E3C4F717-62BD-4327-B923-6AC44B88C114}" destId="{5C7018FE-01A7-4AC7-9F81-0727BFA2CF85}" srcOrd="2" destOrd="0" presId="urn:microsoft.com/office/officeart/2018/2/layout/IconCircleList"/>
    <dgm:cxn modelId="{5C844111-767C-4F8C-A977-A0B5450CC370}" type="presParOf" srcId="{E3C4F717-62BD-4327-B923-6AC44B88C114}" destId="{31F5C684-4CD0-4085-B289-3B10D38803CC}" srcOrd="3" destOrd="0" presId="urn:microsoft.com/office/officeart/2018/2/layout/IconCircleList"/>
    <dgm:cxn modelId="{D861E8C7-F009-4237-9D94-EF73A4946807}" type="presParOf" srcId="{433AF38E-42F1-40E4-9FCE-DF0114C5FDB4}" destId="{4C9809DC-267C-4763-A695-F660ED383827}" srcOrd="11" destOrd="0" presId="urn:microsoft.com/office/officeart/2018/2/layout/IconCircleList"/>
    <dgm:cxn modelId="{EFF139E6-EB32-417C-BB8E-43675600868B}" type="presParOf" srcId="{433AF38E-42F1-40E4-9FCE-DF0114C5FDB4}" destId="{2A1BAEA7-50C6-49CA-A825-201FF49CB3A2}" srcOrd="12" destOrd="0" presId="urn:microsoft.com/office/officeart/2018/2/layout/IconCircleList"/>
    <dgm:cxn modelId="{2CFB3DA0-9B17-45FA-BC31-356FE4E63E94}" type="presParOf" srcId="{2A1BAEA7-50C6-49CA-A825-201FF49CB3A2}" destId="{51A391E0-1D5D-472E-9556-1CA48A698FD0}" srcOrd="0" destOrd="0" presId="urn:microsoft.com/office/officeart/2018/2/layout/IconCircleList"/>
    <dgm:cxn modelId="{06565661-7A9E-4697-AB21-760B19A6BC34}" type="presParOf" srcId="{2A1BAEA7-50C6-49CA-A825-201FF49CB3A2}" destId="{9738D14A-78C7-447A-AEA8-F49D127D0CE7}" srcOrd="1" destOrd="0" presId="urn:microsoft.com/office/officeart/2018/2/layout/IconCircleList"/>
    <dgm:cxn modelId="{3CABEC7C-E46D-45F2-932C-EEFE4CDC2277}" type="presParOf" srcId="{2A1BAEA7-50C6-49CA-A825-201FF49CB3A2}" destId="{2DB55039-82CB-416C-A81B-4D19DD439FEF}" srcOrd="2" destOrd="0" presId="urn:microsoft.com/office/officeart/2018/2/layout/IconCircleList"/>
    <dgm:cxn modelId="{6EBE8E15-C677-4A83-8748-A909F9F95846}" type="presParOf" srcId="{2A1BAEA7-50C6-49CA-A825-201FF49CB3A2}" destId="{F2740F31-0E11-4C4E-8F13-A9A60C35FA9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0DCA9-7D6F-4B71-9B05-5DD05BD6CAD5}">
      <dsp:nvSpPr>
        <dsp:cNvPr id="0" name=""/>
        <dsp:cNvSpPr/>
      </dsp:nvSpPr>
      <dsp:spPr>
        <a:xfrm>
          <a:off x="344932" y="31206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EC5B5-B5AB-4B68-8131-E09129D7BA4C}">
      <dsp:nvSpPr>
        <dsp:cNvPr id="0" name=""/>
        <dsp:cNvSpPr/>
      </dsp:nvSpPr>
      <dsp:spPr>
        <a:xfrm>
          <a:off x="51548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9CC10-324A-4828-9BCB-A1682996BA67}">
      <dsp:nvSpPr>
        <dsp:cNvPr id="0" name=""/>
        <dsp:cNvSpPr/>
      </dsp:nvSpPr>
      <dsp:spPr>
        <a:xfrm>
          <a:off x="1331094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Average Sunday Attendance</a:t>
          </a:r>
          <a:endParaRPr lang="en-US" sz="1300" kern="1200"/>
        </a:p>
      </dsp:txBody>
      <dsp:txXfrm>
        <a:off x="1331094" y="31206"/>
        <a:ext cx="1914313" cy="812133"/>
      </dsp:txXfrm>
    </dsp:sp>
    <dsp:sp modelId="{584FF8C1-11F4-410B-BF60-B4D908684B33}">
      <dsp:nvSpPr>
        <dsp:cNvPr id="0" name=""/>
        <dsp:cNvSpPr/>
      </dsp:nvSpPr>
      <dsp:spPr>
        <a:xfrm>
          <a:off x="3578962" y="31206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A8AE1-B713-4197-9A81-542424365FE6}">
      <dsp:nvSpPr>
        <dsp:cNvPr id="0" name=""/>
        <dsp:cNvSpPr/>
      </dsp:nvSpPr>
      <dsp:spPr>
        <a:xfrm>
          <a:off x="374951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E18FB-E3A7-4592-9880-E565052D099B}">
      <dsp:nvSpPr>
        <dsp:cNvPr id="0" name=""/>
        <dsp:cNvSpPr/>
      </dsp:nvSpPr>
      <dsp:spPr>
        <a:xfrm>
          <a:off x="4565123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Average Weekday Attendance</a:t>
          </a:r>
          <a:endParaRPr lang="en-US" sz="1300" kern="1200"/>
        </a:p>
      </dsp:txBody>
      <dsp:txXfrm>
        <a:off x="4565123" y="31206"/>
        <a:ext cx="1914313" cy="812133"/>
      </dsp:txXfrm>
    </dsp:sp>
    <dsp:sp modelId="{8CD68AB4-9DE4-4885-9FD3-0CE131D58D61}">
      <dsp:nvSpPr>
        <dsp:cNvPr id="0" name=""/>
        <dsp:cNvSpPr/>
      </dsp:nvSpPr>
      <dsp:spPr>
        <a:xfrm>
          <a:off x="6812992" y="31206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D75BD-50F8-4755-AE35-F286AB8996C5}">
      <dsp:nvSpPr>
        <dsp:cNvPr id="0" name=""/>
        <dsp:cNvSpPr/>
      </dsp:nvSpPr>
      <dsp:spPr>
        <a:xfrm>
          <a:off x="698354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F2FBC-AA52-4E7E-834C-D4FE41FCDA52}">
      <dsp:nvSpPr>
        <dsp:cNvPr id="0" name=""/>
        <dsp:cNvSpPr/>
      </dsp:nvSpPr>
      <dsp:spPr>
        <a:xfrm>
          <a:off x="7799153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Attendance at outcentres Weekly, Fortnightly, Monthly</a:t>
          </a:r>
          <a:endParaRPr lang="en-US" sz="1300" kern="1200"/>
        </a:p>
      </dsp:txBody>
      <dsp:txXfrm>
        <a:off x="7799153" y="31206"/>
        <a:ext cx="1914313" cy="812133"/>
      </dsp:txXfrm>
    </dsp:sp>
    <dsp:sp modelId="{E6550566-7B96-471D-A2BA-FB83217C3DEF}">
      <dsp:nvSpPr>
        <dsp:cNvPr id="0" name=""/>
        <dsp:cNvSpPr/>
      </dsp:nvSpPr>
      <dsp:spPr>
        <a:xfrm>
          <a:off x="344932" y="1486973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DDFDB-1A9C-487C-9C97-45B164432AE4}">
      <dsp:nvSpPr>
        <dsp:cNvPr id="0" name=""/>
        <dsp:cNvSpPr/>
      </dsp:nvSpPr>
      <dsp:spPr>
        <a:xfrm>
          <a:off x="51548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196FF-2404-4FA6-88C3-9A4F62E14A72}">
      <dsp:nvSpPr>
        <dsp:cNvPr id="0" name=""/>
        <dsp:cNvSpPr/>
      </dsp:nvSpPr>
      <dsp:spPr>
        <a:xfrm>
          <a:off x="1331094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Online Participation</a:t>
          </a:r>
          <a:endParaRPr lang="en-US" sz="1300" kern="1200"/>
        </a:p>
      </dsp:txBody>
      <dsp:txXfrm>
        <a:off x="1331094" y="1486973"/>
        <a:ext cx="1914313" cy="812133"/>
      </dsp:txXfrm>
    </dsp:sp>
    <dsp:sp modelId="{FBE55414-55F6-4846-BDA7-36825BA2CCA0}">
      <dsp:nvSpPr>
        <dsp:cNvPr id="0" name=""/>
        <dsp:cNvSpPr/>
      </dsp:nvSpPr>
      <dsp:spPr>
        <a:xfrm>
          <a:off x="3578962" y="1486973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31B3D-DAAD-4EBE-BF00-266D1B563F5C}">
      <dsp:nvSpPr>
        <dsp:cNvPr id="0" name=""/>
        <dsp:cNvSpPr/>
      </dsp:nvSpPr>
      <dsp:spPr>
        <a:xfrm>
          <a:off x="374951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ACC48-1FF5-4958-9870-3B49BF2FEEA1}">
      <dsp:nvSpPr>
        <dsp:cNvPr id="0" name=""/>
        <dsp:cNvSpPr/>
      </dsp:nvSpPr>
      <dsp:spPr>
        <a:xfrm>
          <a:off x="4565123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Easter and Christmas Attendance trends</a:t>
          </a:r>
          <a:endParaRPr lang="en-US" sz="1300" kern="1200"/>
        </a:p>
      </dsp:txBody>
      <dsp:txXfrm>
        <a:off x="4565123" y="1486973"/>
        <a:ext cx="1914313" cy="812133"/>
      </dsp:txXfrm>
    </dsp:sp>
    <dsp:sp modelId="{6CBA53BC-07E8-43DB-9127-C857EC2A8A5A}">
      <dsp:nvSpPr>
        <dsp:cNvPr id="0" name=""/>
        <dsp:cNvSpPr/>
      </dsp:nvSpPr>
      <dsp:spPr>
        <a:xfrm>
          <a:off x="6812992" y="1486973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8DA42-A958-40B1-BFA3-C8150728F896}">
      <dsp:nvSpPr>
        <dsp:cNvPr id="0" name=""/>
        <dsp:cNvSpPr/>
      </dsp:nvSpPr>
      <dsp:spPr>
        <a:xfrm>
          <a:off x="698354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5C684-4CD0-4085-B289-3B10D38803CC}">
      <dsp:nvSpPr>
        <dsp:cNvPr id="0" name=""/>
        <dsp:cNvSpPr/>
      </dsp:nvSpPr>
      <dsp:spPr>
        <a:xfrm>
          <a:off x="7799153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Numbers of Baptisms, Weddings, Funerals</a:t>
          </a:r>
          <a:endParaRPr lang="en-US" sz="1300" kern="1200"/>
        </a:p>
      </dsp:txBody>
      <dsp:txXfrm>
        <a:off x="7799153" y="1486973"/>
        <a:ext cx="1914313" cy="812133"/>
      </dsp:txXfrm>
    </dsp:sp>
    <dsp:sp modelId="{51A391E0-1D5D-472E-9556-1CA48A698FD0}">
      <dsp:nvSpPr>
        <dsp:cNvPr id="0" name=""/>
        <dsp:cNvSpPr/>
      </dsp:nvSpPr>
      <dsp:spPr>
        <a:xfrm>
          <a:off x="344932" y="2942740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8D14A-78C7-447A-AEA8-F49D127D0CE7}">
      <dsp:nvSpPr>
        <dsp:cNvPr id="0" name=""/>
        <dsp:cNvSpPr/>
      </dsp:nvSpPr>
      <dsp:spPr>
        <a:xfrm>
          <a:off x="515480" y="3113288"/>
          <a:ext cx="471037" cy="47103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40F31-0E11-4C4E-8F13-A9A60C35FA9C}">
      <dsp:nvSpPr>
        <dsp:cNvPr id="0" name=""/>
        <dsp:cNvSpPr/>
      </dsp:nvSpPr>
      <dsp:spPr>
        <a:xfrm>
          <a:off x="1331094" y="294274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/>
            <a:t>Number of Admissions to Holy Communion, Receptions and Confirmations</a:t>
          </a:r>
          <a:endParaRPr lang="en-US" sz="1300" kern="1200"/>
        </a:p>
      </dsp:txBody>
      <dsp:txXfrm>
        <a:off x="1331094" y="2942740"/>
        <a:ext cx="1914313" cy="81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02:27:17.3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3605 107 24575,'-1'-2'0,"1"0"0,-1 0 0,1 0 0,-1 0 0,0 0 0,0 0 0,0 0 0,0 1 0,0-1 0,0 0 0,0 0 0,-1 1 0,1-1 0,0 1 0,-1-1 0,0 1 0,1-1 0,-1 1 0,0 0 0,0 0 0,0 0 0,1 0 0,-1 0 0,0 0 0,0 1 0,0-1 0,-4 0 0,-57-10 0,-307 9 0,183 5 0,66-5 0,-186 8 0,251 2 0,-105 30 0,101-22 0,-2 4 0,2 3 0,0 3 0,-70 40 0,-55 25 0,138-71 0,2 2 0,1 2 0,0 1 0,-66 54 0,-290 203 0,390-276 0,-25 19 0,-56 54 0,57-48 0,-54 39 0,62-49 0,0 2 0,1 0 0,2 2 0,0 1 0,2 0 0,1 2 0,-18 30 0,-44 59 0,49-76 0,-105 145 0,123-162 0,1 1 0,1 1 0,1 0 0,1 0 0,1 1 0,-6 30 0,-136 482 0,134-471 0,3 1 0,4 1 0,-6 103 0,0 9 0,3-18 0,11 234 0,6-194 0,-5-26 0,9 280 0,-1-384 0,4 0 0,2-1 0,4-1 0,28 83 0,44 117 0,14 37 0,-73-233 0,3-2 0,43 71 0,171 363 0,-157-307 0,-17-33 0,-36-77 0,5-1 0,67 109 0,-52-104 0,-5 2 0,53 143 0,33 66 0,-97-235 0,2-3 0,98 120 0,27 39 0,-147-198 0,94 169 0,-29-43 0,98 124 0,-139-220 0,2-2 0,80 78 0,-44-56 0,95 118 0,-133-145 0,3-2 0,79 65 0,60 52 0,-80-72 0,-76-65 0,3 0 0,68 47 0,376 184 0,-451-248 0,37 15 0,1-3 0,110 27 0,-110-34 0,-54-15 0,397 102 0,-321-88 0,0-4 0,159 4 0,19-15 0,277-6 0,-489-2 0,0-2 0,0-3 0,-1-2 0,77-29 0,15-4 0,4 6 0,-1-6 0,199-94 0,-223 83 0,-67 33 0,-1-2 0,78-51 0,42-28 0,-124 71 0,11-6 0,-2-3 0,68-62 0,-111 87 0,-1-1 0,20-29 0,10-15 0,47-58 0,-5-4 0,126-245 0,-62 44 0,-72 146 0,-50 111 0,-3 0 0,-3-2 0,16-86 0,20-222 0,-23 129 0,-11 124 0,-13 72 0,-2 0 0,5-95 0,-14-1203 0,-4 593 0,0 645 0,-30-177 0,24 230 0,-25-141 0,-26-142 0,52 301 0,-1-14 0,-23-70 0,-185-509 0,-46 18 0,182 437 0,-29-55 0,1 47 0,-218-284 0,269 403 0,-117-112 0,149 158 0,9 6 0,-1 2 0,-1 0 0,-25-15 0,27 20 0,-57-35 0,-2 3 0,-130-54 0,142 70 0,-76-44 0,101 48 0,-2 1 0,0 3 0,-1 1 0,-1 2 0,-69-16 0,45 21 0,1-4 0,-86-29 0,48 10 0,-136-25 0,-120-33 0,272 68 0,-465-118 0,290 94 0,79 18 0,-105-7 0,224 31 0,-342-1 0,233 10 0,34-3-1365,110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02:27:52.8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24575,'31'0'0,"-1"0"0,1 2 0,-1 2 0,0 0 0,40 12 0,-26-3 0,-26-8 0,0 0 0,0 1 0,-1 1 0,0 0 0,0 2 0,17 10 0,-19-9 32,1-2 0,0 0 0,28 9 0,19 10-1525,-35-13-5333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02:27:55.4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374 0 24575,'-2'0'0,"0"1"0,1-1 0,-1 0 0,0 1 0,0-1 0,0 1 0,1 0 0,-1 0 0,0 0 0,1 0 0,-1 0 0,0 0 0,1 0 0,0 0 0,-1 0 0,1 1 0,0-1 0,-1 1 0,1-1 0,-1 3 0,-22 41 0,9-13 0,-8 1 30,0-1 0,-3-1 0,-34 33 0,-95 74-1515,142-127-5341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42E4F-19D5-4A41-B592-AE6FD651D8B4}" type="datetimeFigureOut">
              <a:rPr lang="en-AU" smtClean="0"/>
              <a:t>27/06/2024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69612-468F-402E-A29D-F82C502131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48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36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624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807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29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846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2592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03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045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394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69612-468F-402E-A29D-F82C502131B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51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9528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636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21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6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97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500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787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69612-468F-402E-A29D-F82C502131B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17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8.png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Diocese</a:t>
            </a:r>
            <a:br>
              <a:rPr lang="en-US" dirty="0"/>
            </a:br>
            <a:r>
              <a:rPr lang="en-US" dirty="0"/>
              <a:t>of Grafton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0"/>
            <a:ext cx="5123334" cy="223040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Church Attendance returns</a:t>
            </a:r>
          </a:p>
          <a:p>
            <a:pPr algn="ctr"/>
            <a:r>
              <a:rPr lang="en-US" sz="3200" dirty="0"/>
              <a:t>2019-2023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A73D7BFE-FAEF-617B-A67F-890DAC0A0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57" y="643812"/>
            <a:ext cx="9283961" cy="5570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83088E-E165-15C9-36E9-E9AF6CE41B55}"/>
              </a:ext>
            </a:extLst>
          </p:cNvPr>
          <p:cNvSpPr txBox="1"/>
          <p:nvPr/>
        </p:nvSpPr>
        <p:spPr>
          <a:xfrm>
            <a:off x="10021078" y="625151"/>
            <a:ext cx="15302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  <a:p>
            <a:endParaRPr lang="en-AU" dirty="0"/>
          </a:p>
          <a:p>
            <a:r>
              <a:rPr lang="en-AU" sz="2000" b="1" dirty="0"/>
              <a:t>Attendance at worship centres where there is only a service once a fortnight. </a:t>
            </a:r>
          </a:p>
          <a:p>
            <a:endParaRPr lang="en-AU" sz="2000" b="1" dirty="0"/>
          </a:p>
          <a:p>
            <a:endParaRPr lang="en-AU" sz="2000" b="1" dirty="0"/>
          </a:p>
          <a:p>
            <a:r>
              <a:rPr lang="en-AU" sz="2000" b="1" dirty="0"/>
              <a:t>Missing data for 2 parishes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3966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5A869B60-82A4-1952-723F-FC9B2A707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5" y="641013"/>
            <a:ext cx="9293290" cy="5575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B51BE1-26D9-FDB1-297E-DAC8B5451430}"/>
              </a:ext>
            </a:extLst>
          </p:cNvPr>
          <p:cNvSpPr txBox="1"/>
          <p:nvPr/>
        </p:nvSpPr>
        <p:spPr>
          <a:xfrm>
            <a:off x="10095722" y="681135"/>
            <a:ext cx="14369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b="1" dirty="0"/>
          </a:p>
          <a:p>
            <a:r>
              <a:rPr lang="en-AU" sz="2000" b="1" dirty="0"/>
              <a:t>Attendance at worship centres where there is only a service once a month. </a:t>
            </a:r>
          </a:p>
          <a:p>
            <a:endParaRPr lang="en-AU" sz="2000" b="1" dirty="0"/>
          </a:p>
          <a:p>
            <a:endParaRPr lang="en-AU" sz="2000" b="1" dirty="0"/>
          </a:p>
          <a:p>
            <a:endParaRPr lang="en-AU" sz="2000" b="1" dirty="0"/>
          </a:p>
          <a:p>
            <a:endParaRPr lang="en-AU" sz="2000" b="1" dirty="0"/>
          </a:p>
          <a:p>
            <a:r>
              <a:rPr lang="en-AU" sz="2000" b="1" dirty="0"/>
              <a:t>Missing data for 2 parishes</a:t>
            </a:r>
            <a:r>
              <a:rPr lang="en-A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7465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with a line&#10;&#10;Description automatically generated">
            <a:extLst>
              <a:ext uri="{FF2B5EF4-FFF2-40B4-BE49-F238E27FC236}">
                <a16:creationId xmlns:a16="http://schemas.microsoft.com/office/drawing/2014/main" id="{32D6444D-6871-C22C-DAF4-1C3FEC825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28" y="627483"/>
            <a:ext cx="9338389" cy="5603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1DF06-E37B-F381-E426-C654A9576F23}"/>
              </a:ext>
            </a:extLst>
          </p:cNvPr>
          <p:cNvSpPr txBox="1"/>
          <p:nvPr/>
        </p:nvSpPr>
        <p:spPr>
          <a:xfrm>
            <a:off x="10034518" y="671804"/>
            <a:ext cx="14048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b="1" dirty="0"/>
          </a:p>
          <a:p>
            <a:endParaRPr lang="en-AU" sz="2000" b="1" dirty="0"/>
          </a:p>
          <a:p>
            <a:r>
              <a:rPr lang="en-AU" sz="2000" b="1" dirty="0"/>
              <a:t>Average attendance at services held on a weekday.</a:t>
            </a:r>
          </a:p>
          <a:p>
            <a:endParaRPr lang="en-AU" sz="2000" b="1" dirty="0"/>
          </a:p>
          <a:p>
            <a:endParaRPr lang="en-AU" sz="2000" b="1" dirty="0"/>
          </a:p>
          <a:p>
            <a:endParaRPr lang="en-AU" sz="2000" b="1" dirty="0"/>
          </a:p>
          <a:p>
            <a:endParaRPr lang="en-AU" sz="2000" b="1" dirty="0"/>
          </a:p>
          <a:p>
            <a:endParaRPr lang="en-AU" sz="2000" b="1" dirty="0"/>
          </a:p>
          <a:p>
            <a:endParaRPr lang="en-AU" sz="2000" b="1" dirty="0"/>
          </a:p>
          <a:p>
            <a:r>
              <a:rPr lang="en-AU" sz="2000" b="1" dirty="0"/>
              <a:t>Missing data for 2 parishes.</a:t>
            </a:r>
          </a:p>
        </p:txBody>
      </p:sp>
    </p:spTree>
    <p:extLst>
      <p:ext uri="{BB962C8B-B14F-4D97-AF65-F5344CB8AC3E}">
        <p14:creationId xmlns:p14="http://schemas.microsoft.com/office/powerpoint/2010/main" val="2297360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70AAE-80B9-1D6B-487C-57F1D2D7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1680" y="660141"/>
            <a:ext cx="9229530" cy="5537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A0F3BC-311D-E22C-C101-556FD78AB9EE}"/>
              </a:ext>
            </a:extLst>
          </p:cNvPr>
          <p:cNvSpPr txBox="1"/>
          <p:nvPr/>
        </p:nvSpPr>
        <p:spPr>
          <a:xfrm>
            <a:off x="10067731" y="681135"/>
            <a:ext cx="13995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b="1" dirty="0"/>
          </a:p>
          <a:p>
            <a:r>
              <a:rPr lang="en-AU" sz="2000" b="1" dirty="0"/>
              <a:t>Attendance at all services in the Diocese on Easter Eve &amp; Easter Day.  </a:t>
            </a:r>
          </a:p>
          <a:p>
            <a:endParaRPr lang="en-AU" sz="2000" b="1" dirty="0"/>
          </a:p>
          <a:p>
            <a:endParaRPr lang="en-AU" sz="2000" b="1" dirty="0"/>
          </a:p>
          <a:p>
            <a:endParaRPr lang="en-AU" sz="2000" b="1" dirty="0"/>
          </a:p>
          <a:p>
            <a:endParaRPr lang="en-AU" sz="2000" b="1" dirty="0"/>
          </a:p>
          <a:p>
            <a:r>
              <a:rPr lang="en-AU" sz="2000" b="1" dirty="0"/>
              <a:t>Missing data from 2 parishes.</a:t>
            </a:r>
          </a:p>
        </p:txBody>
      </p:sp>
    </p:spTree>
    <p:extLst>
      <p:ext uri="{BB962C8B-B14F-4D97-AF65-F5344CB8AC3E}">
        <p14:creationId xmlns:p14="http://schemas.microsoft.com/office/powerpoint/2010/main" val="1137005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0F3BC-311D-E22C-C101-556FD78AB9EE}"/>
              </a:ext>
            </a:extLst>
          </p:cNvPr>
          <p:cNvSpPr txBox="1"/>
          <p:nvPr/>
        </p:nvSpPr>
        <p:spPr>
          <a:xfrm>
            <a:off x="10067731" y="681135"/>
            <a:ext cx="139959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b="1" dirty="0"/>
          </a:p>
          <a:p>
            <a:r>
              <a:rPr lang="en-AU" sz="2000" b="1" dirty="0"/>
              <a:t>Attendance at all services in the Diocese on Christmas Eve &amp; Christmas Day.  </a:t>
            </a:r>
          </a:p>
          <a:p>
            <a:endParaRPr lang="en-AU" sz="2000" b="1" dirty="0"/>
          </a:p>
          <a:p>
            <a:r>
              <a:rPr lang="en-AU" sz="2000" b="1" dirty="0"/>
              <a:t>Trendline has been affected by missing data from 2 parishes.</a:t>
            </a:r>
          </a:p>
        </p:txBody>
      </p:sp>
      <p:pic>
        <p:nvPicPr>
          <p:cNvPr id="5" name="Picture 4" descr="A graph with a line going up&#10;&#10;Description automatically generated">
            <a:extLst>
              <a:ext uri="{FF2B5EF4-FFF2-40B4-BE49-F238E27FC236}">
                <a16:creationId xmlns:a16="http://schemas.microsoft.com/office/drawing/2014/main" id="{DE7D4B17-6FBC-3D60-3553-1B522C43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46" y="681135"/>
            <a:ext cx="9144019" cy="54864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2F3B2A-D465-0FD2-D689-EF2EB79EC391}"/>
              </a:ext>
            </a:extLst>
          </p:cNvPr>
          <p:cNvGrpSpPr/>
          <p:nvPr/>
        </p:nvGrpSpPr>
        <p:grpSpPr>
          <a:xfrm>
            <a:off x="8490497" y="1249949"/>
            <a:ext cx="211320" cy="146880"/>
            <a:chOff x="8490497" y="1249949"/>
            <a:chExt cx="21132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186B92F-9385-3AC0-C979-62E074B65915}"/>
                    </a:ext>
                  </a:extLst>
                </p14:cNvPr>
                <p14:cNvContentPartPr/>
                <p14:nvPr/>
              </p14:nvContentPartPr>
              <p14:xfrm>
                <a:off x="8490497" y="1296389"/>
                <a:ext cx="211320" cy="65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186B92F-9385-3AC0-C979-62E074B6591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84377" y="1290269"/>
                  <a:ext cx="223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E59022C-B5BA-1407-D248-0EF72DCA6BFF}"/>
                    </a:ext>
                  </a:extLst>
                </p14:cNvPr>
                <p14:cNvContentPartPr/>
                <p14:nvPr/>
              </p14:nvContentPartPr>
              <p14:xfrm>
                <a:off x="8533337" y="1249949"/>
                <a:ext cx="134640" cy="146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E59022C-B5BA-1407-D248-0EF72DCA6B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27217" y="1243829"/>
                  <a:ext cx="146880" cy="15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964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st of services&#10;&#10;Description automatically generated">
            <a:extLst>
              <a:ext uri="{FF2B5EF4-FFF2-40B4-BE49-F238E27FC236}">
                <a16:creationId xmlns:a16="http://schemas.microsoft.com/office/drawing/2014/main" id="{57B3C811-6F59-404F-8902-0D1C16D74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378" y="662473"/>
            <a:ext cx="8630244" cy="54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20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service instructions&#10;&#10;Description automatically generated with medium confidence">
            <a:extLst>
              <a:ext uri="{FF2B5EF4-FFF2-40B4-BE49-F238E27FC236}">
                <a16:creationId xmlns:a16="http://schemas.microsoft.com/office/drawing/2014/main" id="{0D857FAF-31AB-AA4D-1168-D22F75E78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35488"/>
            <a:ext cx="6903098" cy="626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9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2E4D9-DF04-C106-468A-66D499AC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516836"/>
            <a:ext cx="5854026" cy="11879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900" b="1" dirty="0">
                <a:latin typeface="+mn-lt"/>
              </a:rPr>
              <a:t>Conclusions</a:t>
            </a:r>
            <a:br>
              <a:rPr lang="en-US" sz="4000" dirty="0"/>
            </a:br>
            <a:endParaRPr lang="en-US" sz="40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D6887D-562E-36E2-813B-703C11844FDD}"/>
              </a:ext>
            </a:extLst>
          </p:cNvPr>
          <p:cNvSpPr txBox="1"/>
          <p:nvPr/>
        </p:nvSpPr>
        <p:spPr>
          <a:xfrm>
            <a:off x="475860" y="2546224"/>
            <a:ext cx="6904653" cy="3854572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4000" b="1" dirty="0">
                <a:solidFill>
                  <a:srgbClr val="FFFFFF"/>
                </a:solidFill>
              </a:rPr>
              <a:t>We should be encouraged by a gradual increase in church attendance post-pandemic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5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3800" b="1" dirty="0">
                <a:solidFill>
                  <a:srgbClr val="FFFFFF"/>
                </a:solidFill>
              </a:rPr>
              <a:t>2023 saw the highest attendance, indicating a return to or even surpassing pre-pandemic levels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3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3800" b="1" dirty="0">
                <a:solidFill>
                  <a:srgbClr val="FFFFFF"/>
                </a:solidFill>
              </a:rPr>
              <a:t>Ministry Units have used missional opportunities (such as those offered by the restructure of worship </a:t>
            </a:r>
            <a:r>
              <a:rPr lang="en-US" sz="3800" b="1" dirty="0" err="1">
                <a:solidFill>
                  <a:srgbClr val="FFFFFF"/>
                </a:solidFill>
              </a:rPr>
              <a:t>centres</a:t>
            </a:r>
            <a:r>
              <a:rPr lang="en-US" sz="3800" b="1" dirty="0">
                <a:solidFill>
                  <a:srgbClr val="FFFFFF"/>
                </a:solidFill>
              </a:rPr>
              <a:t>) to try new things and to grow and have also shown resilience and adaptability in challenging times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3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3800" b="1" dirty="0">
                <a:solidFill>
                  <a:srgbClr val="FFFFFF"/>
                </a:solidFill>
              </a:rPr>
              <a:t>The collection of more detailed attendance figures is allowing us to track trends in church attendance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Content Placeholder 7" descr="A group of plants growing out of dirt&#10;&#10;Description automatically generated">
            <a:extLst>
              <a:ext uri="{FF2B5EF4-FFF2-40B4-BE49-F238E27FC236}">
                <a16:creationId xmlns:a16="http://schemas.microsoft.com/office/drawing/2014/main" id="{373FBEF2-A016-D6AA-8B4C-6BAB8F93D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348" r="31073" b="-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74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-up of a graph&#10;&#10;Description automatically generated with low confidence">
            <a:extLst>
              <a:ext uri="{FF2B5EF4-FFF2-40B4-BE49-F238E27FC236}">
                <a16:creationId xmlns:a16="http://schemas.microsoft.com/office/drawing/2014/main" id="{E06C1FB1-9CA5-6141-6B9A-144DB9D5E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44" y="905933"/>
            <a:ext cx="8959516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5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28" y="487626"/>
            <a:ext cx="6474823" cy="3883038"/>
          </a:xfrm>
        </p:spPr>
        <p:txBody>
          <a:bodyPr>
            <a:normAutofit/>
          </a:bodyPr>
          <a:lstStyle/>
          <a:p>
            <a:r>
              <a:rPr lang="en-US" b="1" dirty="0"/>
              <a:t>&gt; Annual returns</a:t>
            </a:r>
          </a:p>
          <a:p>
            <a:r>
              <a:rPr lang="en-US" b="1" dirty="0"/>
              <a:t>Since 2020 – collection of more descriptive church attendance data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4555221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07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">
            <a:extLst>
              <a:ext uri="{FF2B5EF4-FFF2-40B4-BE49-F238E27FC236}">
                <a16:creationId xmlns:a16="http://schemas.microsoft.com/office/drawing/2014/main" id="{69BE2C85-3D5D-3A3A-4DDC-153AF592AC2D}"/>
              </a:ext>
            </a:extLst>
          </p:cNvPr>
          <p:cNvSpPr txBox="1"/>
          <p:nvPr/>
        </p:nvSpPr>
        <p:spPr>
          <a:xfrm>
            <a:off x="643467" y="1761688"/>
            <a:ext cx="4280871" cy="458038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3200" dirty="0">
                <a:solidFill>
                  <a:srgbClr val="FFFFFF"/>
                </a:solidFill>
              </a:rPr>
              <a:t>Sources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2400" b="1" dirty="0">
                <a:solidFill>
                  <a:srgbClr val="FFFFFF"/>
                </a:solidFill>
              </a:rPr>
              <a:t>Annual Returns </a:t>
            </a:r>
            <a:r>
              <a:rPr lang="en-US" sz="2400" dirty="0">
                <a:solidFill>
                  <a:srgbClr val="FFFFFF"/>
                </a:solidFill>
              </a:rPr>
              <a:t>of the Diocese of Grafton 2019-2023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sz="2400" dirty="0">
                <a:solidFill>
                  <a:srgbClr val="FFFFFF"/>
                </a:solidFill>
              </a:rPr>
              <a:t>Some 2023 Returns have not been lodged so dataset is incomplete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</a:rPr>
              <a:t>Census material: </a:t>
            </a:r>
            <a:r>
              <a:rPr lang="en-US" sz="2400" b="1" dirty="0">
                <a:solidFill>
                  <a:srgbClr val="FFFFFF"/>
                </a:solidFill>
              </a:rPr>
              <a:t>Census Anglicans in Australia</a:t>
            </a:r>
            <a:r>
              <a:rPr lang="en-US" sz="2400" dirty="0">
                <a:solidFill>
                  <a:srgbClr val="FFFFFF"/>
                </a:solidFill>
              </a:rPr>
              <a:t>, Colin Reilley 2022 and @AustralianAnglican Twitter Account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Graph on document with pen">
            <a:extLst>
              <a:ext uri="{FF2B5EF4-FFF2-40B4-BE49-F238E27FC236}">
                <a16:creationId xmlns:a16="http://schemas.microsoft.com/office/drawing/2014/main" id="{60200FAD-2C67-47E6-EB42-0EDA0A135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78" r="6455" b="-1"/>
          <a:stretch/>
        </p:blipFill>
        <p:spPr>
          <a:xfrm>
            <a:off x="5192785" y="10"/>
            <a:ext cx="699921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5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number, font, parallel&#10;&#10;Description automatically generated">
            <a:extLst>
              <a:ext uri="{FF2B5EF4-FFF2-40B4-BE49-F238E27FC236}">
                <a16:creationId xmlns:a16="http://schemas.microsoft.com/office/drawing/2014/main" id="{7886E391-85E4-F1F5-89D4-E44ECF9A6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32" y="521208"/>
            <a:ext cx="11146535" cy="581558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3588C19-460A-61C5-F8DD-B042445E984C}"/>
              </a:ext>
            </a:extLst>
          </p:cNvPr>
          <p:cNvSpPr/>
          <p:nvPr/>
        </p:nvSpPr>
        <p:spPr>
          <a:xfrm>
            <a:off x="522732" y="2986481"/>
            <a:ext cx="181943" cy="218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772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a park&#10;&#10;Description automatically generated with medium confidence">
            <a:extLst>
              <a:ext uri="{FF2B5EF4-FFF2-40B4-BE49-F238E27FC236}">
                <a16:creationId xmlns:a16="http://schemas.microsoft.com/office/drawing/2014/main" id="{4660616C-A801-F8AD-960C-5AECD5797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352" y="597158"/>
            <a:ext cx="4000453" cy="56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27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4D48A6FB-21B1-9265-A515-8670272B4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687"/>
          <a:stretch/>
        </p:blipFill>
        <p:spPr>
          <a:xfrm>
            <a:off x="1565371" y="606490"/>
            <a:ext cx="9230148" cy="56450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982B7B-D217-9F50-1293-A70EB7E78528}"/>
                  </a:ext>
                </a:extLst>
              </p14:cNvPr>
              <p14:cNvContentPartPr/>
              <p14:nvPr/>
            </p14:nvContentPartPr>
            <p14:xfrm>
              <a:off x="7566017" y="2396549"/>
              <a:ext cx="3156120" cy="3790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982B7B-D217-9F50-1293-A70EB7E785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59897" y="2390429"/>
                <a:ext cx="3168360" cy="38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2432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6A1A59-E748-1E60-30F9-1671408FB000}"/>
              </a:ext>
            </a:extLst>
          </p:cNvPr>
          <p:cNvSpPr txBox="1"/>
          <p:nvPr/>
        </p:nvSpPr>
        <p:spPr>
          <a:xfrm>
            <a:off x="9507895" y="-10186"/>
            <a:ext cx="2684105" cy="689419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en-AU" b="1" dirty="0"/>
          </a:p>
          <a:p>
            <a:r>
              <a:rPr lang="en-AU" b="1" dirty="0">
                <a:solidFill>
                  <a:schemeClr val="bg1"/>
                </a:solidFill>
              </a:rPr>
              <a:t>Total Church Attendance in Grafton Diocese each year 2019-2023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Includes attendance at all services of worship in the parish. </a:t>
            </a:r>
          </a:p>
          <a:p>
            <a:endParaRPr lang="en-AU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Attendance at School services is only included if held on a Sunday </a:t>
            </a:r>
            <a:r>
              <a:rPr lang="en-AU" b="1" dirty="0" err="1">
                <a:solidFill>
                  <a:schemeClr val="bg1"/>
                </a:solidFill>
              </a:rPr>
              <a:t>eg</a:t>
            </a:r>
            <a:r>
              <a:rPr lang="en-AU" b="1" dirty="0">
                <a:solidFill>
                  <a:schemeClr val="bg1"/>
                </a:solidFill>
              </a:rPr>
              <a:t> Lindisfarne &amp; SCAS Chapels.</a:t>
            </a:r>
          </a:p>
          <a:p>
            <a:endParaRPr lang="en-AU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2019: 181,121</a:t>
            </a:r>
          </a:p>
          <a:p>
            <a:r>
              <a:rPr lang="en-AU" b="1" dirty="0">
                <a:solidFill>
                  <a:schemeClr val="bg1"/>
                </a:solidFill>
              </a:rPr>
              <a:t>2020: 80,644</a:t>
            </a:r>
          </a:p>
          <a:p>
            <a:r>
              <a:rPr lang="en-AU" b="1" dirty="0">
                <a:solidFill>
                  <a:schemeClr val="bg1"/>
                </a:solidFill>
              </a:rPr>
              <a:t>2021: 95,869</a:t>
            </a:r>
          </a:p>
          <a:p>
            <a:r>
              <a:rPr lang="en-AU" b="1" dirty="0">
                <a:solidFill>
                  <a:schemeClr val="bg1"/>
                </a:solidFill>
              </a:rPr>
              <a:t>2022: 111,737</a:t>
            </a:r>
          </a:p>
          <a:p>
            <a:r>
              <a:rPr lang="en-AU" b="1" dirty="0">
                <a:solidFill>
                  <a:schemeClr val="bg1"/>
                </a:solidFill>
              </a:rPr>
              <a:t>2023: 123,393</a:t>
            </a:r>
          </a:p>
          <a:p>
            <a:endParaRPr lang="en-AU" sz="1000" dirty="0">
              <a:solidFill>
                <a:schemeClr val="bg1"/>
              </a:solidFill>
            </a:endParaRPr>
          </a:p>
          <a:p>
            <a:r>
              <a:rPr lang="en-AU" b="1" i="1" dirty="0">
                <a:solidFill>
                  <a:schemeClr val="bg1"/>
                </a:solidFill>
              </a:rPr>
              <a:t>This figure in the Annual Returns form does not include online attendance</a:t>
            </a:r>
            <a:r>
              <a:rPr lang="en-AU" b="1" dirty="0">
                <a:solidFill>
                  <a:schemeClr val="bg1"/>
                </a:solidFill>
              </a:rPr>
              <a:t>.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4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E605AF13-E121-ABC0-FF5C-B0D937695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1" t="11217" r="6926" b="10427"/>
          <a:stretch/>
        </p:blipFill>
        <p:spPr>
          <a:xfrm>
            <a:off x="-1" y="172720"/>
            <a:ext cx="9418321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9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cxnSp>
        <p:nvCxnSpPr>
          <p:cNvPr id="36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11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13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5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AC4E4740-0F8B-5903-9A0E-7AA7455794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41674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056118-91F0-CBEB-A39B-A99710888BCC}"/>
              </a:ext>
            </a:extLst>
          </p:cNvPr>
          <p:cNvSpPr txBox="1"/>
          <p:nvPr/>
        </p:nvSpPr>
        <p:spPr>
          <a:xfrm>
            <a:off x="3000408" y="394692"/>
            <a:ext cx="6251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Since 2020 - more descriptive data in the Annual Returns</a:t>
            </a:r>
          </a:p>
        </p:txBody>
      </p:sp>
    </p:spTree>
    <p:extLst>
      <p:ext uri="{BB962C8B-B14F-4D97-AF65-F5344CB8AC3E}">
        <p14:creationId xmlns:p14="http://schemas.microsoft.com/office/powerpoint/2010/main" val="378704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FE868809-FF1F-0933-37E5-206659A75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36" y="604624"/>
            <a:ext cx="9414588" cy="5648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DF1CF-0BDF-5312-5A3F-6C499034AA75}"/>
              </a:ext>
            </a:extLst>
          </p:cNvPr>
          <p:cNvSpPr txBox="1"/>
          <p:nvPr/>
        </p:nvSpPr>
        <p:spPr>
          <a:xfrm>
            <a:off x="10095724" y="604624"/>
            <a:ext cx="14895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Includes attendance for the whole Ministry Unit but only if it is held every Sunday. </a:t>
            </a:r>
          </a:p>
          <a:p>
            <a:endParaRPr lang="en-AU" b="1" dirty="0"/>
          </a:p>
          <a:p>
            <a:r>
              <a:rPr lang="en-AU" b="1" dirty="0"/>
              <a:t>Average Sunday Attendance has only been reported since 2020</a:t>
            </a:r>
          </a:p>
          <a:p>
            <a:endParaRPr lang="en-AU" b="1" dirty="0"/>
          </a:p>
          <a:p>
            <a:endParaRPr lang="en-AU" b="1" dirty="0"/>
          </a:p>
          <a:p>
            <a:r>
              <a:rPr lang="en-AU" b="1" dirty="0"/>
              <a:t>Missing data for 2 parishes</a:t>
            </a:r>
          </a:p>
        </p:txBody>
      </p:sp>
    </p:spTree>
    <p:extLst>
      <p:ext uri="{BB962C8B-B14F-4D97-AF65-F5344CB8AC3E}">
        <p14:creationId xmlns:p14="http://schemas.microsoft.com/office/powerpoint/2010/main" val="330007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cf8a3e-833a-450a-ae9f-d8072b20bade" xsi:nil="true"/>
    <lcf76f155ced4ddcb4097134ff3c332f xmlns="d425a63d-0804-46e4-82d9-bb171f181a7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E10B4C7422141BB49C9D21A12E72B" ma:contentTypeVersion="14" ma:contentTypeDescription="Create a new document." ma:contentTypeScope="" ma:versionID="51c468e3c6bc13986ecec599729d81e0">
  <xsd:schema xmlns:xsd="http://www.w3.org/2001/XMLSchema" xmlns:xs="http://www.w3.org/2001/XMLSchema" xmlns:p="http://schemas.microsoft.com/office/2006/metadata/properties" xmlns:ns2="d425a63d-0804-46e4-82d9-bb171f181a7b" xmlns:ns3="21cf8a3e-833a-450a-ae9f-d8072b20bade" targetNamespace="http://schemas.microsoft.com/office/2006/metadata/properties" ma:root="true" ma:fieldsID="0e5f7426375807780f11c9e913f98a93" ns2:_="" ns3:_="">
    <xsd:import namespace="d425a63d-0804-46e4-82d9-bb171f181a7b"/>
    <xsd:import namespace="21cf8a3e-833a-450a-ae9f-d8072b20ba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25a63d-0804-46e4-82d9-bb171f181a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ab44bd0-9859-4ae7-829f-fbbaa1ba2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f8a3e-833a-450a-ae9f-d8072b20ba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ddda829-d12e-42e1-b6e3-2fee86b3a921}" ma:internalName="TaxCatchAll" ma:showField="CatchAllData" ma:web="21cf8a3e-833a-450a-ae9f-d8072b20ba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documentManagement/types"/>
    <ds:schemaRef ds:uri="16c05727-aa75-4e4a-9b5f-8a80a1165891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DF6CE5-B3D0-480F-91D7-4A770A0F46C1}"/>
</file>

<file path=docProps/app.xml><?xml version="1.0" encoding="utf-8"?>
<Properties xmlns="http://schemas.openxmlformats.org/officeDocument/2006/extended-properties" xmlns:vt="http://schemas.openxmlformats.org/officeDocument/2006/docPropsVTypes">
  <Template>{F555EA69-6B86-47D0-BB45-09C9361A2ECE}tf11437505_win32</Template>
  <TotalTime>846</TotalTime>
  <Words>399</Words>
  <Application>Microsoft Office PowerPoint</Application>
  <PresentationFormat>Widescreen</PresentationFormat>
  <Paragraphs>101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Georgia Pro Cond Light</vt:lpstr>
      <vt:lpstr>Speak Pro</vt:lpstr>
      <vt:lpstr>RetrospectVTI</vt:lpstr>
      <vt:lpstr>Diocese of Grafton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Diocese of Grafton</dc:title>
  <dc:creator>Murray Harvey</dc:creator>
  <cp:lastModifiedBy>Murray Harvey</cp:lastModifiedBy>
  <cp:revision>45</cp:revision>
  <cp:lastPrinted>2024-06-27T02:31:03Z</cp:lastPrinted>
  <dcterms:created xsi:type="dcterms:W3CDTF">2023-06-09T03:20:21Z</dcterms:created>
  <dcterms:modified xsi:type="dcterms:W3CDTF">2024-06-27T03:10:27Z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0x010100E9BE10B4C7422141BB49C9D21A12E72B</vt:lpwstr>
  </property>
</Properties>
</file>