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66" r:id="rId5"/>
    <p:sldId id="315" r:id="rId6"/>
    <p:sldId id="314" r:id="rId7"/>
    <p:sldId id="316" r:id="rId8"/>
    <p:sldId id="309" r:id="rId9"/>
    <p:sldId id="310" r:id="rId10"/>
    <p:sldId id="332" r:id="rId11"/>
    <p:sldId id="312" r:id="rId12"/>
    <p:sldId id="313" r:id="rId13"/>
    <p:sldId id="318" r:id="rId14"/>
    <p:sldId id="324" r:id="rId15"/>
    <p:sldId id="334" r:id="rId16"/>
    <p:sldId id="335" r:id="rId17"/>
    <p:sldId id="336" r:id="rId18"/>
    <p:sldId id="333" r:id="rId19"/>
    <p:sldId id="319" r:id="rId20"/>
    <p:sldId id="320" r:id="rId21"/>
    <p:sldId id="321" r:id="rId22"/>
    <p:sldId id="322" r:id="rId23"/>
    <p:sldId id="323" r:id="rId24"/>
    <p:sldId id="325" r:id="rId25"/>
    <p:sldId id="326" r:id="rId26"/>
    <p:sldId id="327" r:id="rId27"/>
    <p:sldId id="328" r:id="rId28"/>
    <p:sldId id="330" r:id="rId29"/>
    <p:sldId id="329"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8A794-EA20-4863-A504-B9F2755B2AC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BFC486B-97D0-4A37-B2C7-F3C981826B0E}">
      <dgm:prSet/>
      <dgm:spPr/>
      <dgm:t>
        <a:bodyPr/>
        <a:lstStyle/>
        <a:p>
          <a:pPr>
            <a:lnSpc>
              <a:spcPct val="100000"/>
            </a:lnSpc>
          </a:pPr>
          <a:r>
            <a:rPr lang="en-AU"/>
            <a:t>Average Sunday Attendance</a:t>
          </a:r>
          <a:endParaRPr lang="en-US"/>
        </a:p>
      </dgm:t>
    </dgm:pt>
    <dgm:pt modelId="{A2BD317D-5A6C-4D60-8A79-791D122C9949}" type="parTrans" cxnId="{FCE55315-58F8-4139-A43B-AC036C30365E}">
      <dgm:prSet/>
      <dgm:spPr/>
      <dgm:t>
        <a:bodyPr/>
        <a:lstStyle/>
        <a:p>
          <a:endParaRPr lang="en-US"/>
        </a:p>
      </dgm:t>
    </dgm:pt>
    <dgm:pt modelId="{37A314CE-22B1-4686-BBCC-781FD4A182C1}" type="sibTrans" cxnId="{FCE55315-58F8-4139-A43B-AC036C30365E}">
      <dgm:prSet/>
      <dgm:spPr/>
      <dgm:t>
        <a:bodyPr/>
        <a:lstStyle/>
        <a:p>
          <a:pPr>
            <a:lnSpc>
              <a:spcPct val="100000"/>
            </a:lnSpc>
          </a:pPr>
          <a:endParaRPr lang="en-US"/>
        </a:p>
      </dgm:t>
    </dgm:pt>
    <dgm:pt modelId="{A0F59121-AB77-4CCB-B3D3-65102A6B5EA8}">
      <dgm:prSet/>
      <dgm:spPr/>
      <dgm:t>
        <a:bodyPr/>
        <a:lstStyle/>
        <a:p>
          <a:pPr>
            <a:lnSpc>
              <a:spcPct val="100000"/>
            </a:lnSpc>
          </a:pPr>
          <a:r>
            <a:rPr lang="en-AU"/>
            <a:t>Average Weekday Attendance</a:t>
          </a:r>
          <a:endParaRPr lang="en-US"/>
        </a:p>
      </dgm:t>
    </dgm:pt>
    <dgm:pt modelId="{A43E22C2-8EE9-4FC4-A4FC-7B6AB77DAFF9}" type="parTrans" cxnId="{483FAFA7-C869-4881-892E-37A0FC0D0AFC}">
      <dgm:prSet/>
      <dgm:spPr/>
      <dgm:t>
        <a:bodyPr/>
        <a:lstStyle/>
        <a:p>
          <a:endParaRPr lang="en-US"/>
        </a:p>
      </dgm:t>
    </dgm:pt>
    <dgm:pt modelId="{0B54E582-CF0A-4082-809C-6FBD1DE482DB}" type="sibTrans" cxnId="{483FAFA7-C869-4881-892E-37A0FC0D0AFC}">
      <dgm:prSet/>
      <dgm:spPr/>
      <dgm:t>
        <a:bodyPr/>
        <a:lstStyle/>
        <a:p>
          <a:pPr>
            <a:lnSpc>
              <a:spcPct val="100000"/>
            </a:lnSpc>
          </a:pPr>
          <a:endParaRPr lang="en-US"/>
        </a:p>
      </dgm:t>
    </dgm:pt>
    <dgm:pt modelId="{BFDBECCA-6FD1-4637-9716-F4E9D679F849}">
      <dgm:prSet/>
      <dgm:spPr/>
      <dgm:t>
        <a:bodyPr/>
        <a:lstStyle/>
        <a:p>
          <a:pPr>
            <a:lnSpc>
              <a:spcPct val="100000"/>
            </a:lnSpc>
          </a:pPr>
          <a:r>
            <a:rPr lang="en-AU"/>
            <a:t>Attendance at outcentres Weekly, Fortnightly, Monthly</a:t>
          </a:r>
          <a:endParaRPr lang="en-US"/>
        </a:p>
      </dgm:t>
    </dgm:pt>
    <dgm:pt modelId="{49DFEB5A-E2EA-468E-8305-18B0C4D14283}" type="parTrans" cxnId="{464AA40C-0ABF-4723-9504-2A1A1E34196F}">
      <dgm:prSet/>
      <dgm:spPr/>
      <dgm:t>
        <a:bodyPr/>
        <a:lstStyle/>
        <a:p>
          <a:endParaRPr lang="en-US"/>
        </a:p>
      </dgm:t>
    </dgm:pt>
    <dgm:pt modelId="{29132BA2-782C-41FA-B977-771C20968CB1}" type="sibTrans" cxnId="{464AA40C-0ABF-4723-9504-2A1A1E34196F}">
      <dgm:prSet/>
      <dgm:spPr/>
      <dgm:t>
        <a:bodyPr/>
        <a:lstStyle/>
        <a:p>
          <a:pPr>
            <a:lnSpc>
              <a:spcPct val="100000"/>
            </a:lnSpc>
          </a:pPr>
          <a:endParaRPr lang="en-US"/>
        </a:p>
      </dgm:t>
    </dgm:pt>
    <dgm:pt modelId="{34843795-F802-4D17-89AA-DCB06101F98F}">
      <dgm:prSet/>
      <dgm:spPr/>
      <dgm:t>
        <a:bodyPr/>
        <a:lstStyle/>
        <a:p>
          <a:pPr>
            <a:lnSpc>
              <a:spcPct val="100000"/>
            </a:lnSpc>
          </a:pPr>
          <a:r>
            <a:rPr lang="en-AU"/>
            <a:t>Online Participation</a:t>
          </a:r>
          <a:endParaRPr lang="en-US"/>
        </a:p>
      </dgm:t>
    </dgm:pt>
    <dgm:pt modelId="{96D97AB0-687A-40B0-A477-D1F6D73A7303}" type="parTrans" cxnId="{B62449CE-CACC-4AB5-B465-549E38DF0A71}">
      <dgm:prSet/>
      <dgm:spPr/>
      <dgm:t>
        <a:bodyPr/>
        <a:lstStyle/>
        <a:p>
          <a:endParaRPr lang="en-US"/>
        </a:p>
      </dgm:t>
    </dgm:pt>
    <dgm:pt modelId="{24FD1C56-9698-4C02-A6F0-0F99CD16F0DD}" type="sibTrans" cxnId="{B62449CE-CACC-4AB5-B465-549E38DF0A71}">
      <dgm:prSet/>
      <dgm:spPr/>
      <dgm:t>
        <a:bodyPr/>
        <a:lstStyle/>
        <a:p>
          <a:pPr>
            <a:lnSpc>
              <a:spcPct val="100000"/>
            </a:lnSpc>
          </a:pPr>
          <a:endParaRPr lang="en-US"/>
        </a:p>
      </dgm:t>
    </dgm:pt>
    <dgm:pt modelId="{688127CB-C650-4A58-AF21-EBF504F86D3C}">
      <dgm:prSet/>
      <dgm:spPr/>
      <dgm:t>
        <a:bodyPr/>
        <a:lstStyle/>
        <a:p>
          <a:pPr>
            <a:lnSpc>
              <a:spcPct val="100000"/>
            </a:lnSpc>
          </a:pPr>
          <a:r>
            <a:rPr lang="en-AU"/>
            <a:t>Easter and Christmas Attendance trends</a:t>
          </a:r>
          <a:endParaRPr lang="en-US"/>
        </a:p>
      </dgm:t>
    </dgm:pt>
    <dgm:pt modelId="{7CDC280C-E7A6-46ED-8C01-86C9C8AF2FFC}" type="parTrans" cxnId="{7B6DBB5A-AB30-453F-A24D-90C8EA82BE21}">
      <dgm:prSet/>
      <dgm:spPr/>
      <dgm:t>
        <a:bodyPr/>
        <a:lstStyle/>
        <a:p>
          <a:endParaRPr lang="en-US"/>
        </a:p>
      </dgm:t>
    </dgm:pt>
    <dgm:pt modelId="{27E9CF1D-2964-4B8B-AA68-4717D67D2F66}" type="sibTrans" cxnId="{7B6DBB5A-AB30-453F-A24D-90C8EA82BE21}">
      <dgm:prSet/>
      <dgm:spPr/>
      <dgm:t>
        <a:bodyPr/>
        <a:lstStyle/>
        <a:p>
          <a:pPr>
            <a:lnSpc>
              <a:spcPct val="100000"/>
            </a:lnSpc>
          </a:pPr>
          <a:endParaRPr lang="en-US"/>
        </a:p>
      </dgm:t>
    </dgm:pt>
    <dgm:pt modelId="{F91FA5B0-DD02-4CF2-8965-212AD9E195F2}">
      <dgm:prSet/>
      <dgm:spPr/>
      <dgm:t>
        <a:bodyPr/>
        <a:lstStyle/>
        <a:p>
          <a:pPr>
            <a:lnSpc>
              <a:spcPct val="100000"/>
            </a:lnSpc>
          </a:pPr>
          <a:r>
            <a:rPr lang="en-AU"/>
            <a:t>Numbers of Baptisms, Weddings, Funerals</a:t>
          </a:r>
          <a:endParaRPr lang="en-US"/>
        </a:p>
      </dgm:t>
    </dgm:pt>
    <dgm:pt modelId="{560C2C5F-FB63-4764-9A29-68C77DE4A400}" type="parTrans" cxnId="{987A94E1-35D6-4A72-A74A-0ED3BFD531A1}">
      <dgm:prSet/>
      <dgm:spPr/>
      <dgm:t>
        <a:bodyPr/>
        <a:lstStyle/>
        <a:p>
          <a:endParaRPr lang="en-US"/>
        </a:p>
      </dgm:t>
    </dgm:pt>
    <dgm:pt modelId="{9AC40422-5B43-44FF-83D0-A08A89A9614A}" type="sibTrans" cxnId="{987A94E1-35D6-4A72-A74A-0ED3BFD531A1}">
      <dgm:prSet/>
      <dgm:spPr/>
      <dgm:t>
        <a:bodyPr/>
        <a:lstStyle/>
        <a:p>
          <a:pPr>
            <a:lnSpc>
              <a:spcPct val="100000"/>
            </a:lnSpc>
          </a:pPr>
          <a:endParaRPr lang="en-US"/>
        </a:p>
      </dgm:t>
    </dgm:pt>
    <dgm:pt modelId="{38156E13-B4AA-454F-89D2-57434F82BFB4}">
      <dgm:prSet/>
      <dgm:spPr/>
      <dgm:t>
        <a:bodyPr/>
        <a:lstStyle/>
        <a:p>
          <a:pPr>
            <a:lnSpc>
              <a:spcPct val="100000"/>
            </a:lnSpc>
          </a:pPr>
          <a:r>
            <a:rPr lang="en-AU"/>
            <a:t>Number of Admissions to Holy Communion, Receptions and Confirmations</a:t>
          </a:r>
          <a:endParaRPr lang="en-US"/>
        </a:p>
      </dgm:t>
    </dgm:pt>
    <dgm:pt modelId="{C51F6D4C-5001-4D27-9079-52493CFA0220}" type="parTrans" cxnId="{B7DEDFAB-7F07-43B1-93D8-F005119386C8}">
      <dgm:prSet/>
      <dgm:spPr/>
      <dgm:t>
        <a:bodyPr/>
        <a:lstStyle/>
        <a:p>
          <a:endParaRPr lang="en-US"/>
        </a:p>
      </dgm:t>
    </dgm:pt>
    <dgm:pt modelId="{B72C16C8-BA75-442D-852D-D11920895FAF}" type="sibTrans" cxnId="{B7DEDFAB-7F07-43B1-93D8-F005119386C8}">
      <dgm:prSet/>
      <dgm:spPr/>
      <dgm:t>
        <a:bodyPr/>
        <a:lstStyle/>
        <a:p>
          <a:endParaRPr lang="en-US"/>
        </a:p>
      </dgm:t>
    </dgm:pt>
    <dgm:pt modelId="{65C86A45-579D-4004-8E34-39FF8E3E513D}" type="pres">
      <dgm:prSet presAssocID="{08E8A794-EA20-4863-A504-B9F2755B2ACD}" presName="root" presStyleCnt="0">
        <dgm:presLayoutVars>
          <dgm:dir/>
          <dgm:resizeHandles val="exact"/>
        </dgm:presLayoutVars>
      </dgm:prSet>
      <dgm:spPr/>
    </dgm:pt>
    <dgm:pt modelId="{433AF38E-42F1-40E4-9FCE-DF0114C5FDB4}" type="pres">
      <dgm:prSet presAssocID="{08E8A794-EA20-4863-A504-B9F2755B2ACD}" presName="container" presStyleCnt="0">
        <dgm:presLayoutVars>
          <dgm:dir/>
          <dgm:resizeHandles val="exact"/>
        </dgm:presLayoutVars>
      </dgm:prSet>
      <dgm:spPr/>
    </dgm:pt>
    <dgm:pt modelId="{98D6C009-0F61-428F-9EE5-1C66216DF562}" type="pres">
      <dgm:prSet presAssocID="{EBFC486B-97D0-4A37-B2C7-F3C981826B0E}" presName="compNode" presStyleCnt="0"/>
      <dgm:spPr/>
    </dgm:pt>
    <dgm:pt modelId="{4FB0DCA9-7D6F-4B71-9B05-5DD05BD6CAD5}" type="pres">
      <dgm:prSet presAssocID="{EBFC486B-97D0-4A37-B2C7-F3C981826B0E}" presName="iconBgRect" presStyleLbl="bgShp" presStyleIdx="0" presStyleCnt="7"/>
      <dgm:spPr/>
    </dgm:pt>
    <dgm:pt modelId="{4E6EC5B5-B5AB-4B68-8131-E09129D7BA4C}" type="pres">
      <dgm:prSet presAssocID="{EBFC486B-97D0-4A37-B2C7-F3C981826B0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FD80B180-BE72-403F-86F1-7A98393FF713}" type="pres">
      <dgm:prSet presAssocID="{EBFC486B-97D0-4A37-B2C7-F3C981826B0E}" presName="spaceRect" presStyleCnt="0"/>
      <dgm:spPr/>
    </dgm:pt>
    <dgm:pt modelId="{6FE9CC10-324A-4828-9BCB-A1682996BA67}" type="pres">
      <dgm:prSet presAssocID="{EBFC486B-97D0-4A37-B2C7-F3C981826B0E}" presName="textRect" presStyleLbl="revTx" presStyleIdx="0" presStyleCnt="7">
        <dgm:presLayoutVars>
          <dgm:chMax val="1"/>
          <dgm:chPref val="1"/>
        </dgm:presLayoutVars>
      </dgm:prSet>
      <dgm:spPr/>
    </dgm:pt>
    <dgm:pt modelId="{2625461F-81B4-4679-A883-59859DF9A2DC}" type="pres">
      <dgm:prSet presAssocID="{37A314CE-22B1-4686-BBCC-781FD4A182C1}" presName="sibTrans" presStyleLbl="sibTrans2D1" presStyleIdx="0" presStyleCnt="0"/>
      <dgm:spPr/>
    </dgm:pt>
    <dgm:pt modelId="{4E2C0068-0C2C-48A2-9519-06A8B2986B50}" type="pres">
      <dgm:prSet presAssocID="{A0F59121-AB77-4CCB-B3D3-65102A6B5EA8}" presName="compNode" presStyleCnt="0"/>
      <dgm:spPr/>
    </dgm:pt>
    <dgm:pt modelId="{584FF8C1-11F4-410B-BF60-B4D908684B33}" type="pres">
      <dgm:prSet presAssocID="{A0F59121-AB77-4CCB-B3D3-65102A6B5EA8}" presName="iconBgRect" presStyleLbl="bgShp" presStyleIdx="1" presStyleCnt="7"/>
      <dgm:spPr/>
    </dgm:pt>
    <dgm:pt modelId="{819A8AE1-B713-4197-9A81-542424365FE6}" type="pres">
      <dgm:prSet presAssocID="{A0F59121-AB77-4CCB-B3D3-65102A6B5EA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ck"/>
        </a:ext>
      </dgm:extLst>
    </dgm:pt>
    <dgm:pt modelId="{BDEF8FD1-D5E4-4B87-91F2-C1F92A03F10E}" type="pres">
      <dgm:prSet presAssocID="{A0F59121-AB77-4CCB-B3D3-65102A6B5EA8}" presName="spaceRect" presStyleCnt="0"/>
      <dgm:spPr/>
    </dgm:pt>
    <dgm:pt modelId="{5A5E18FB-E3A7-4592-9880-E565052D099B}" type="pres">
      <dgm:prSet presAssocID="{A0F59121-AB77-4CCB-B3D3-65102A6B5EA8}" presName="textRect" presStyleLbl="revTx" presStyleIdx="1" presStyleCnt="7">
        <dgm:presLayoutVars>
          <dgm:chMax val="1"/>
          <dgm:chPref val="1"/>
        </dgm:presLayoutVars>
      </dgm:prSet>
      <dgm:spPr/>
    </dgm:pt>
    <dgm:pt modelId="{453A26FF-7795-40A8-9F76-CD5C2E823213}" type="pres">
      <dgm:prSet presAssocID="{0B54E582-CF0A-4082-809C-6FBD1DE482DB}" presName="sibTrans" presStyleLbl="sibTrans2D1" presStyleIdx="0" presStyleCnt="0"/>
      <dgm:spPr/>
    </dgm:pt>
    <dgm:pt modelId="{8F5244DE-B7AE-49A1-A4AD-AF64D43334B8}" type="pres">
      <dgm:prSet presAssocID="{BFDBECCA-6FD1-4637-9716-F4E9D679F849}" presName="compNode" presStyleCnt="0"/>
      <dgm:spPr/>
    </dgm:pt>
    <dgm:pt modelId="{8CD68AB4-9DE4-4885-9FD3-0CE131D58D61}" type="pres">
      <dgm:prSet presAssocID="{BFDBECCA-6FD1-4637-9716-F4E9D679F849}" presName="iconBgRect" presStyleLbl="bgShp" presStyleIdx="2" presStyleCnt="7"/>
      <dgm:spPr/>
    </dgm:pt>
    <dgm:pt modelId="{6E9D75BD-50F8-4755-AE35-F286AB8996C5}" type="pres">
      <dgm:prSet presAssocID="{BFDBECCA-6FD1-4637-9716-F4E9D679F84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thly calendar"/>
        </a:ext>
      </dgm:extLst>
    </dgm:pt>
    <dgm:pt modelId="{A120FCA5-ABC1-4B0D-842A-E354B112EFFD}" type="pres">
      <dgm:prSet presAssocID="{BFDBECCA-6FD1-4637-9716-F4E9D679F849}" presName="spaceRect" presStyleCnt="0"/>
      <dgm:spPr/>
    </dgm:pt>
    <dgm:pt modelId="{FBBF2FBC-AA52-4E7E-834C-D4FE41FCDA52}" type="pres">
      <dgm:prSet presAssocID="{BFDBECCA-6FD1-4637-9716-F4E9D679F849}" presName="textRect" presStyleLbl="revTx" presStyleIdx="2" presStyleCnt="7">
        <dgm:presLayoutVars>
          <dgm:chMax val="1"/>
          <dgm:chPref val="1"/>
        </dgm:presLayoutVars>
      </dgm:prSet>
      <dgm:spPr/>
    </dgm:pt>
    <dgm:pt modelId="{76104D39-40AF-499B-B0B1-4B7D04E1C563}" type="pres">
      <dgm:prSet presAssocID="{29132BA2-782C-41FA-B977-771C20968CB1}" presName="sibTrans" presStyleLbl="sibTrans2D1" presStyleIdx="0" presStyleCnt="0"/>
      <dgm:spPr/>
    </dgm:pt>
    <dgm:pt modelId="{0C7E578E-1522-49D2-B21C-0F67CF975964}" type="pres">
      <dgm:prSet presAssocID="{34843795-F802-4D17-89AA-DCB06101F98F}" presName="compNode" presStyleCnt="0"/>
      <dgm:spPr/>
    </dgm:pt>
    <dgm:pt modelId="{E6550566-7B96-471D-A2BA-FB83217C3DEF}" type="pres">
      <dgm:prSet presAssocID="{34843795-F802-4D17-89AA-DCB06101F98F}" presName="iconBgRect" presStyleLbl="bgShp" presStyleIdx="3" presStyleCnt="7"/>
      <dgm:spPr/>
    </dgm:pt>
    <dgm:pt modelId="{62EDDFDB-1A9C-487C-9C97-45B164432AE4}" type="pres">
      <dgm:prSet presAssocID="{34843795-F802-4D17-89AA-DCB06101F98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A9EB2D5F-8867-4D83-8496-FE4F8BB80A2F}" type="pres">
      <dgm:prSet presAssocID="{34843795-F802-4D17-89AA-DCB06101F98F}" presName="spaceRect" presStyleCnt="0"/>
      <dgm:spPr/>
    </dgm:pt>
    <dgm:pt modelId="{63F196FF-2404-4FA6-88C3-9A4F62E14A72}" type="pres">
      <dgm:prSet presAssocID="{34843795-F802-4D17-89AA-DCB06101F98F}" presName="textRect" presStyleLbl="revTx" presStyleIdx="3" presStyleCnt="7">
        <dgm:presLayoutVars>
          <dgm:chMax val="1"/>
          <dgm:chPref val="1"/>
        </dgm:presLayoutVars>
      </dgm:prSet>
      <dgm:spPr/>
    </dgm:pt>
    <dgm:pt modelId="{682FACED-142F-4E9B-8E09-E70D0221D7B4}" type="pres">
      <dgm:prSet presAssocID="{24FD1C56-9698-4C02-A6F0-0F99CD16F0DD}" presName="sibTrans" presStyleLbl="sibTrans2D1" presStyleIdx="0" presStyleCnt="0"/>
      <dgm:spPr/>
    </dgm:pt>
    <dgm:pt modelId="{DF789DE5-BCDB-422F-AE20-2FEB6AABC412}" type="pres">
      <dgm:prSet presAssocID="{688127CB-C650-4A58-AF21-EBF504F86D3C}" presName="compNode" presStyleCnt="0"/>
      <dgm:spPr/>
    </dgm:pt>
    <dgm:pt modelId="{FBE55414-55F6-4846-BDA7-36825BA2CCA0}" type="pres">
      <dgm:prSet presAssocID="{688127CB-C650-4A58-AF21-EBF504F86D3C}" presName="iconBgRect" presStyleLbl="bgShp" presStyleIdx="4" presStyleCnt="7"/>
      <dgm:spPr/>
    </dgm:pt>
    <dgm:pt modelId="{C3A31B3D-DAAD-4EBE-BF00-266D1B563F5C}" type="pres">
      <dgm:prSet presAssocID="{688127CB-C650-4A58-AF21-EBF504F86D3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nowflake"/>
        </a:ext>
      </dgm:extLst>
    </dgm:pt>
    <dgm:pt modelId="{35686A90-2B10-4576-9CBC-B6A19B3A1509}" type="pres">
      <dgm:prSet presAssocID="{688127CB-C650-4A58-AF21-EBF504F86D3C}" presName="spaceRect" presStyleCnt="0"/>
      <dgm:spPr/>
    </dgm:pt>
    <dgm:pt modelId="{A60ACC48-1FF5-4958-9870-3B49BF2FEEA1}" type="pres">
      <dgm:prSet presAssocID="{688127CB-C650-4A58-AF21-EBF504F86D3C}" presName="textRect" presStyleLbl="revTx" presStyleIdx="4" presStyleCnt="7">
        <dgm:presLayoutVars>
          <dgm:chMax val="1"/>
          <dgm:chPref val="1"/>
        </dgm:presLayoutVars>
      </dgm:prSet>
      <dgm:spPr/>
    </dgm:pt>
    <dgm:pt modelId="{BBC0CA25-8321-43B3-8035-0BF5392376B8}" type="pres">
      <dgm:prSet presAssocID="{27E9CF1D-2964-4B8B-AA68-4717D67D2F66}" presName="sibTrans" presStyleLbl="sibTrans2D1" presStyleIdx="0" presStyleCnt="0"/>
      <dgm:spPr/>
    </dgm:pt>
    <dgm:pt modelId="{E3C4F717-62BD-4327-B923-6AC44B88C114}" type="pres">
      <dgm:prSet presAssocID="{F91FA5B0-DD02-4CF2-8965-212AD9E195F2}" presName="compNode" presStyleCnt="0"/>
      <dgm:spPr/>
    </dgm:pt>
    <dgm:pt modelId="{6CBA53BC-07E8-43DB-9127-C857EC2A8A5A}" type="pres">
      <dgm:prSet presAssocID="{F91FA5B0-DD02-4CF2-8965-212AD9E195F2}" presName="iconBgRect" presStyleLbl="bgShp" presStyleIdx="5" presStyleCnt="7"/>
      <dgm:spPr/>
    </dgm:pt>
    <dgm:pt modelId="{B938DA42-A958-40B1-BFA3-C8150728F896}" type="pres">
      <dgm:prSet presAssocID="{F91FA5B0-DD02-4CF2-8965-212AD9E195F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edding Rings"/>
        </a:ext>
      </dgm:extLst>
    </dgm:pt>
    <dgm:pt modelId="{5C7018FE-01A7-4AC7-9F81-0727BFA2CF85}" type="pres">
      <dgm:prSet presAssocID="{F91FA5B0-DD02-4CF2-8965-212AD9E195F2}" presName="spaceRect" presStyleCnt="0"/>
      <dgm:spPr/>
    </dgm:pt>
    <dgm:pt modelId="{31F5C684-4CD0-4085-B289-3B10D38803CC}" type="pres">
      <dgm:prSet presAssocID="{F91FA5B0-DD02-4CF2-8965-212AD9E195F2}" presName="textRect" presStyleLbl="revTx" presStyleIdx="5" presStyleCnt="7">
        <dgm:presLayoutVars>
          <dgm:chMax val="1"/>
          <dgm:chPref val="1"/>
        </dgm:presLayoutVars>
      </dgm:prSet>
      <dgm:spPr/>
    </dgm:pt>
    <dgm:pt modelId="{4C9809DC-267C-4763-A695-F660ED383827}" type="pres">
      <dgm:prSet presAssocID="{9AC40422-5B43-44FF-83D0-A08A89A9614A}" presName="sibTrans" presStyleLbl="sibTrans2D1" presStyleIdx="0" presStyleCnt="0"/>
      <dgm:spPr/>
    </dgm:pt>
    <dgm:pt modelId="{2A1BAEA7-50C6-49CA-A825-201FF49CB3A2}" type="pres">
      <dgm:prSet presAssocID="{38156E13-B4AA-454F-89D2-57434F82BFB4}" presName="compNode" presStyleCnt="0"/>
      <dgm:spPr/>
    </dgm:pt>
    <dgm:pt modelId="{51A391E0-1D5D-472E-9556-1CA48A698FD0}" type="pres">
      <dgm:prSet presAssocID="{38156E13-B4AA-454F-89D2-57434F82BFB4}" presName="iconBgRect" presStyleLbl="bgShp" presStyleIdx="6" presStyleCnt="7"/>
      <dgm:spPr/>
    </dgm:pt>
    <dgm:pt modelId="{9738D14A-78C7-447A-AEA8-F49D127D0CE7}" type="pres">
      <dgm:prSet presAssocID="{38156E13-B4AA-454F-89D2-57434F82BFB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rayer Candle"/>
        </a:ext>
      </dgm:extLst>
    </dgm:pt>
    <dgm:pt modelId="{2DB55039-82CB-416C-A81B-4D19DD439FEF}" type="pres">
      <dgm:prSet presAssocID="{38156E13-B4AA-454F-89D2-57434F82BFB4}" presName="spaceRect" presStyleCnt="0"/>
      <dgm:spPr/>
    </dgm:pt>
    <dgm:pt modelId="{F2740F31-0E11-4C4E-8F13-A9A60C35FA9C}" type="pres">
      <dgm:prSet presAssocID="{38156E13-B4AA-454F-89D2-57434F82BFB4}" presName="textRect" presStyleLbl="revTx" presStyleIdx="6" presStyleCnt="7">
        <dgm:presLayoutVars>
          <dgm:chMax val="1"/>
          <dgm:chPref val="1"/>
        </dgm:presLayoutVars>
      </dgm:prSet>
      <dgm:spPr/>
    </dgm:pt>
  </dgm:ptLst>
  <dgm:cxnLst>
    <dgm:cxn modelId="{ED958509-9C19-4584-96FF-4F8C647F33DF}" type="presOf" srcId="{BFDBECCA-6FD1-4637-9716-F4E9D679F849}" destId="{FBBF2FBC-AA52-4E7E-834C-D4FE41FCDA52}" srcOrd="0" destOrd="0" presId="urn:microsoft.com/office/officeart/2018/2/layout/IconCircleList"/>
    <dgm:cxn modelId="{464AA40C-0ABF-4723-9504-2A1A1E34196F}" srcId="{08E8A794-EA20-4863-A504-B9F2755B2ACD}" destId="{BFDBECCA-6FD1-4637-9716-F4E9D679F849}" srcOrd="2" destOrd="0" parTransId="{49DFEB5A-E2EA-468E-8305-18B0C4D14283}" sibTransId="{29132BA2-782C-41FA-B977-771C20968CB1}"/>
    <dgm:cxn modelId="{FCE55315-58F8-4139-A43B-AC036C30365E}" srcId="{08E8A794-EA20-4863-A504-B9F2755B2ACD}" destId="{EBFC486B-97D0-4A37-B2C7-F3C981826B0E}" srcOrd="0" destOrd="0" parTransId="{A2BD317D-5A6C-4D60-8A79-791D122C9949}" sibTransId="{37A314CE-22B1-4686-BBCC-781FD4A182C1}"/>
    <dgm:cxn modelId="{FADA9B2D-0238-49E7-A371-377B3B060B27}" type="presOf" srcId="{24FD1C56-9698-4C02-A6F0-0F99CD16F0DD}" destId="{682FACED-142F-4E9B-8E09-E70D0221D7B4}" srcOrd="0" destOrd="0" presId="urn:microsoft.com/office/officeart/2018/2/layout/IconCircleList"/>
    <dgm:cxn modelId="{07225762-0D31-4752-AEEA-58E25D29D6F8}" type="presOf" srcId="{688127CB-C650-4A58-AF21-EBF504F86D3C}" destId="{A60ACC48-1FF5-4958-9870-3B49BF2FEEA1}" srcOrd="0" destOrd="0" presId="urn:microsoft.com/office/officeart/2018/2/layout/IconCircleList"/>
    <dgm:cxn modelId="{CB860E46-5B54-4FF6-93C4-973CE51EDFD1}" type="presOf" srcId="{0B54E582-CF0A-4082-809C-6FBD1DE482DB}" destId="{453A26FF-7795-40A8-9F76-CD5C2E823213}" srcOrd="0" destOrd="0" presId="urn:microsoft.com/office/officeart/2018/2/layout/IconCircleList"/>
    <dgm:cxn modelId="{BB93454A-4A33-45CF-AEDF-39C2C391712C}" type="presOf" srcId="{F91FA5B0-DD02-4CF2-8965-212AD9E195F2}" destId="{31F5C684-4CD0-4085-B289-3B10D38803CC}" srcOrd="0" destOrd="0" presId="urn:microsoft.com/office/officeart/2018/2/layout/IconCircleList"/>
    <dgm:cxn modelId="{7B6DBB5A-AB30-453F-A24D-90C8EA82BE21}" srcId="{08E8A794-EA20-4863-A504-B9F2755B2ACD}" destId="{688127CB-C650-4A58-AF21-EBF504F86D3C}" srcOrd="4" destOrd="0" parTransId="{7CDC280C-E7A6-46ED-8C01-86C9C8AF2FFC}" sibTransId="{27E9CF1D-2964-4B8B-AA68-4717D67D2F66}"/>
    <dgm:cxn modelId="{F5BB3E90-D57C-42A1-8458-2CC3BB4BBD43}" type="presOf" srcId="{EBFC486B-97D0-4A37-B2C7-F3C981826B0E}" destId="{6FE9CC10-324A-4828-9BCB-A1682996BA67}" srcOrd="0" destOrd="0" presId="urn:microsoft.com/office/officeart/2018/2/layout/IconCircleList"/>
    <dgm:cxn modelId="{C8AA779E-545F-43B1-BFAE-B5AA5C11CC85}" type="presOf" srcId="{A0F59121-AB77-4CCB-B3D3-65102A6B5EA8}" destId="{5A5E18FB-E3A7-4592-9880-E565052D099B}" srcOrd="0" destOrd="0" presId="urn:microsoft.com/office/officeart/2018/2/layout/IconCircleList"/>
    <dgm:cxn modelId="{F35EDAA0-F0B1-43DA-8729-32EAFB97075D}" type="presOf" srcId="{38156E13-B4AA-454F-89D2-57434F82BFB4}" destId="{F2740F31-0E11-4C4E-8F13-A9A60C35FA9C}" srcOrd="0" destOrd="0" presId="urn:microsoft.com/office/officeart/2018/2/layout/IconCircleList"/>
    <dgm:cxn modelId="{483FAFA7-C869-4881-892E-37A0FC0D0AFC}" srcId="{08E8A794-EA20-4863-A504-B9F2755B2ACD}" destId="{A0F59121-AB77-4CCB-B3D3-65102A6B5EA8}" srcOrd="1" destOrd="0" parTransId="{A43E22C2-8EE9-4FC4-A4FC-7B6AB77DAFF9}" sibTransId="{0B54E582-CF0A-4082-809C-6FBD1DE482DB}"/>
    <dgm:cxn modelId="{B7DEDFAB-7F07-43B1-93D8-F005119386C8}" srcId="{08E8A794-EA20-4863-A504-B9F2755B2ACD}" destId="{38156E13-B4AA-454F-89D2-57434F82BFB4}" srcOrd="6" destOrd="0" parTransId="{C51F6D4C-5001-4D27-9079-52493CFA0220}" sibTransId="{B72C16C8-BA75-442D-852D-D11920895FAF}"/>
    <dgm:cxn modelId="{66C56CAD-DD33-452C-B809-F26A37084FF1}" type="presOf" srcId="{27E9CF1D-2964-4B8B-AA68-4717D67D2F66}" destId="{BBC0CA25-8321-43B3-8035-0BF5392376B8}" srcOrd="0" destOrd="0" presId="urn:microsoft.com/office/officeart/2018/2/layout/IconCircleList"/>
    <dgm:cxn modelId="{1DEA3DB7-CCCB-44DC-BE3E-DF36CE8E5EA4}" type="presOf" srcId="{37A314CE-22B1-4686-BBCC-781FD4A182C1}" destId="{2625461F-81B4-4679-A883-59859DF9A2DC}" srcOrd="0" destOrd="0" presId="urn:microsoft.com/office/officeart/2018/2/layout/IconCircleList"/>
    <dgm:cxn modelId="{3CB13ABA-32F5-47F8-8193-DB8EA73D1870}" type="presOf" srcId="{08E8A794-EA20-4863-A504-B9F2755B2ACD}" destId="{65C86A45-579D-4004-8E34-39FF8E3E513D}" srcOrd="0" destOrd="0" presId="urn:microsoft.com/office/officeart/2018/2/layout/IconCircleList"/>
    <dgm:cxn modelId="{FCFDACC2-7BA3-4384-9F14-51558AA9801A}" type="presOf" srcId="{34843795-F802-4D17-89AA-DCB06101F98F}" destId="{63F196FF-2404-4FA6-88C3-9A4F62E14A72}" srcOrd="0" destOrd="0" presId="urn:microsoft.com/office/officeart/2018/2/layout/IconCircleList"/>
    <dgm:cxn modelId="{CD1AA3CD-CA4E-4862-ADAB-BC54CBC9B74E}" type="presOf" srcId="{9AC40422-5B43-44FF-83D0-A08A89A9614A}" destId="{4C9809DC-267C-4763-A695-F660ED383827}" srcOrd="0" destOrd="0" presId="urn:microsoft.com/office/officeart/2018/2/layout/IconCircleList"/>
    <dgm:cxn modelId="{B62449CE-CACC-4AB5-B465-549E38DF0A71}" srcId="{08E8A794-EA20-4863-A504-B9F2755B2ACD}" destId="{34843795-F802-4D17-89AA-DCB06101F98F}" srcOrd="3" destOrd="0" parTransId="{96D97AB0-687A-40B0-A477-D1F6D73A7303}" sibTransId="{24FD1C56-9698-4C02-A6F0-0F99CD16F0DD}"/>
    <dgm:cxn modelId="{987A94E1-35D6-4A72-A74A-0ED3BFD531A1}" srcId="{08E8A794-EA20-4863-A504-B9F2755B2ACD}" destId="{F91FA5B0-DD02-4CF2-8965-212AD9E195F2}" srcOrd="5" destOrd="0" parTransId="{560C2C5F-FB63-4764-9A29-68C77DE4A400}" sibTransId="{9AC40422-5B43-44FF-83D0-A08A89A9614A}"/>
    <dgm:cxn modelId="{9998E6E6-A0E5-4AF5-AF94-4C943751A58D}" type="presOf" srcId="{29132BA2-782C-41FA-B977-771C20968CB1}" destId="{76104D39-40AF-499B-B0B1-4B7D04E1C563}" srcOrd="0" destOrd="0" presId="urn:microsoft.com/office/officeart/2018/2/layout/IconCircleList"/>
    <dgm:cxn modelId="{B85D3D97-B0F3-4526-AE5A-E3698DCA3DA1}" type="presParOf" srcId="{65C86A45-579D-4004-8E34-39FF8E3E513D}" destId="{433AF38E-42F1-40E4-9FCE-DF0114C5FDB4}" srcOrd="0" destOrd="0" presId="urn:microsoft.com/office/officeart/2018/2/layout/IconCircleList"/>
    <dgm:cxn modelId="{FF3654A9-B586-4A99-8E22-2FB7CB3A9FCD}" type="presParOf" srcId="{433AF38E-42F1-40E4-9FCE-DF0114C5FDB4}" destId="{98D6C009-0F61-428F-9EE5-1C66216DF562}" srcOrd="0" destOrd="0" presId="urn:microsoft.com/office/officeart/2018/2/layout/IconCircleList"/>
    <dgm:cxn modelId="{8B39AB41-1680-4F3A-85EA-033CADF1696D}" type="presParOf" srcId="{98D6C009-0F61-428F-9EE5-1C66216DF562}" destId="{4FB0DCA9-7D6F-4B71-9B05-5DD05BD6CAD5}" srcOrd="0" destOrd="0" presId="urn:microsoft.com/office/officeart/2018/2/layout/IconCircleList"/>
    <dgm:cxn modelId="{2F070C37-9520-4D1D-88D4-4B0BDDDC1A1D}" type="presParOf" srcId="{98D6C009-0F61-428F-9EE5-1C66216DF562}" destId="{4E6EC5B5-B5AB-4B68-8131-E09129D7BA4C}" srcOrd="1" destOrd="0" presId="urn:microsoft.com/office/officeart/2018/2/layout/IconCircleList"/>
    <dgm:cxn modelId="{ECA59CFB-E505-4648-A3A3-9A1C8C03E69C}" type="presParOf" srcId="{98D6C009-0F61-428F-9EE5-1C66216DF562}" destId="{FD80B180-BE72-403F-86F1-7A98393FF713}" srcOrd="2" destOrd="0" presId="urn:microsoft.com/office/officeart/2018/2/layout/IconCircleList"/>
    <dgm:cxn modelId="{2DDECA2F-17C9-4493-B09D-4559264FE260}" type="presParOf" srcId="{98D6C009-0F61-428F-9EE5-1C66216DF562}" destId="{6FE9CC10-324A-4828-9BCB-A1682996BA67}" srcOrd="3" destOrd="0" presId="urn:microsoft.com/office/officeart/2018/2/layout/IconCircleList"/>
    <dgm:cxn modelId="{0B0FD67E-5BC7-423F-AF1A-A28AF7CA205E}" type="presParOf" srcId="{433AF38E-42F1-40E4-9FCE-DF0114C5FDB4}" destId="{2625461F-81B4-4679-A883-59859DF9A2DC}" srcOrd="1" destOrd="0" presId="urn:microsoft.com/office/officeart/2018/2/layout/IconCircleList"/>
    <dgm:cxn modelId="{5BBEDD4B-B3D4-4E8D-943F-DBF5322EEE78}" type="presParOf" srcId="{433AF38E-42F1-40E4-9FCE-DF0114C5FDB4}" destId="{4E2C0068-0C2C-48A2-9519-06A8B2986B50}" srcOrd="2" destOrd="0" presId="urn:microsoft.com/office/officeart/2018/2/layout/IconCircleList"/>
    <dgm:cxn modelId="{283C90BB-DA7C-4842-B4FC-FFCEBDEDB341}" type="presParOf" srcId="{4E2C0068-0C2C-48A2-9519-06A8B2986B50}" destId="{584FF8C1-11F4-410B-BF60-B4D908684B33}" srcOrd="0" destOrd="0" presId="urn:microsoft.com/office/officeart/2018/2/layout/IconCircleList"/>
    <dgm:cxn modelId="{C4657B77-642D-432E-A8DE-E4AC28F1C925}" type="presParOf" srcId="{4E2C0068-0C2C-48A2-9519-06A8B2986B50}" destId="{819A8AE1-B713-4197-9A81-542424365FE6}" srcOrd="1" destOrd="0" presId="urn:microsoft.com/office/officeart/2018/2/layout/IconCircleList"/>
    <dgm:cxn modelId="{EEC43591-4BBA-4A6D-8ACD-3BA3A22BC470}" type="presParOf" srcId="{4E2C0068-0C2C-48A2-9519-06A8B2986B50}" destId="{BDEF8FD1-D5E4-4B87-91F2-C1F92A03F10E}" srcOrd="2" destOrd="0" presId="urn:microsoft.com/office/officeart/2018/2/layout/IconCircleList"/>
    <dgm:cxn modelId="{7E60B4DE-8162-4926-A659-E9D4D95B6DC5}" type="presParOf" srcId="{4E2C0068-0C2C-48A2-9519-06A8B2986B50}" destId="{5A5E18FB-E3A7-4592-9880-E565052D099B}" srcOrd="3" destOrd="0" presId="urn:microsoft.com/office/officeart/2018/2/layout/IconCircleList"/>
    <dgm:cxn modelId="{B4C2568F-9A22-47E6-A760-468DD6427DE0}" type="presParOf" srcId="{433AF38E-42F1-40E4-9FCE-DF0114C5FDB4}" destId="{453A26FF-7795-40A8-9F76-CD5C2E823213}" srcOrd="3" destOrd="0" presId="urn:microsoft.com/office/officeart/2018/2/layout/IconCircleList"/>
    <dgm:cxn modelId="{6CCCF855-CB2C-4306-89DA-2E90E64D7787}" type="presParOf" srcId="{433AF38E-42F1-40E4-9FCE-DF0114C5FDB4}" destId="{8F5244DE-B7AE-49A1-A4AD-AF64D43334B8}" srcOrd="4" destOrd="0" presId="urn:microsoft.com/office/officeart/2018/2/layout/IconCircleList"/>
    <dgm:cxn modelId="{D882FCC0-08C9-4B0C-BD9C-60D81D312E19}" type="presParOf" srcId="{8F5244DE-B7AE-49A1-A4AD-AF64D43334B8}" destId="{8CD68AB4-9DE4-4885-9FD3-0CE131D58D61}" srcOrd="0" destOrd="0" presId="urn:microsoft.com/office/officeart/2018/2/layout/IconCircleList"/>
    <dgm:cxn modelId="{20D81A93-4AB7-4283-8F67-8017C942BB08}" type="presParOf" srcId="{8F5244DE-B7AE-49A1-A4AD-AF64D43334B8}" destId="{6E9D75BD-50F8-4755-AE35-F286AB8996C5}" srcOrd="1" destOrd="0" presId="urn:microsoft.com/office/officeart/2018/2/layout/IconCircleList"/>
    <dgm:cxn modelId="{D99A0E58-C53F-4593-B2B1-493677BD42D9}" type="presParOf" srcId="{8F5244DE-B7AE-49A1-A4AD-AF64D43334B8}" destId="{A120FCA5-ABC1-4B0D-842A-E354B112EFFD}" srcOrd="2" destOrd="0" presId="urn:microsoft.com/office/officeart/2018/2/layout/IconCircleList"/>
    <dgm:cxn modelId="{E7DF16F9-4EF1-45EC-91D0-0CF912E7DE31}" type="presParOf" srcId="{8F5244DE-B7AE-49A1-A4AD-AF64D43334B8}" destId="{FBBF2FBC-AA52-4E7E-834C-D4FE41FCDA52}" srcOrd="3" destOrd="0" presId="urn:microsoft.com/office/officeart/2018/2/layout/IconCircleList"/>
    <dgm:cxn modelId="{4FA74786-7917-48C6-874D-87C2C871AC5B}" type="presParOf" srcId="{433AF38E-42F1-40E4-9FCE-DF0114C5FDB4}" destId="{76104D39-40AF-499B-B0B1-4B7D04E1C563}" srcOrd="5" destOrd="0" presId="urn:microsoft.com/office/officeart/2018/2/layout/IconCircleList"/>
    <dgm:cxn modelId="{D9767342-E26B-4485-A100-C7AB1CF35F52}" type="presParOf" srcId="{433AF38E-42F1-40E4-9FCE-DF0114C5FDB4}" destId="{0C7E578E-1522-49D2-B21C-0F67CF975964}" srcOrd="6" destOrd="0" presId="urn:microsoft.com/office/officeart/2018/2/layout/IconCircleList"/>
    <dgm:cxn modelId="{483F68CA-1EFE-4BBE-A481-F197C430B41C}" type="presParOf" srcId="{0C7E578E-1522-49D2-B21C-0F67CF975964}" destId="{E6550566-7B96-471D-A2BA-FB83217C3DEF}" srcOrd="0" destOrd="0" presId="urn:microsoft.com/office/officeart/2018/2/layout/IconCircleList"/>
    <dgm:cxn modelId="{065F8BB6-90A2-4499-A048-A6C91A66CCB2}" type="presParOf" srcId="{0C7E578E-1522-49D2-B21C-0F67CF975964}" destId="{62EDDFDB-1A9C-487C-9C97-45B164432AE4}" srcOrd="1" destOrd="0" presId="urn:microsoft.com/office/officeart/2018/2/layout/IconCircleList"/>
    <dgm:cxn modelId="{B7946BA3-05C6-425E-B3E0-86EFBF8FD541}" type="presParOf" srcId="{0C7E578E-1522-49D2-B21C-0F67CF975964}" destId="{A9EB2D5F-8867-4D83-8496-FE4F8BB80A2F}" srcOrd="2" destOrd="0" presId="urn:microsoft.com/office/officeart/2018/2/layout/IconCircleList"/>
    <dgm:cxn modelId="{C5CFD593-5182-4E09-990D-2CCFF291062F}" type="presParOf" srcId="{0C7E578E-1522-49D2-B21C-0F67CF975964}" destId="{63F196FF-2404-4FA6-88C3-9A4F62E14A72}" srcOrd="3" destOrd="0" presId="urn:microsoft.com/office/officeart/2018/2/layout/IconCircleList"/>
    <dgm:cxn modelId="{7F915A30-509E-4AEC-A74B-212CCDA0CDA8}" type="presParOf" srcId="{433AF38E-42F1-40E4-9FCE-DF0114C5FDB4}" destId="{682FACED-142F-4E9B-8E09-E70D0221D7B4}" srcOrd="7" destOrd="0" presId="urn:microsoft.com/office/officeart/2018/2/layout/IconCircleList"/>
    <dgm:cxn modelId="{A77BF687-81CA-4027-AE03-C6DCAD8BDFBD}" type="presParOf" srcId="{433AF38E-42F1-40E4-9FCE-DF0114C5FDB4}" destId="{DF789DE5-BCDB-422F-AE20-2FEB6AABC412}" srcOrd="8" destOrd="0" presId="urn:microsoft.com/office/officeart/2018/2/layout/IconCircleList"/>
    <dgm:cxn modelId="{F35BF2A9-074D-4B53-9B29-CC0508BC2014}" type="presParOf" srcId="{DF789DE5-BCDB-422F-AE20-2FEB6AABC412}" destId="{FBE55414-55F6-4846-BDA7-36825BA2CCA0}" srcOrd="0" destOrd="0" presId="urn:microsoft.com/office/officeart/2018/2/layout/IconCircleList"/>
    <dgm:cxn modelId="{6CF9319B-8ED3-490A-81E0-33A559BAFD02}" type="presParOf" srcId="{DF789DE5-BCDB-422F-AE20-2FEB6AABC412}" destId="{C3A31B3D-DAAD-4EBE-BF00-266D1B563F5C}" srcOrd="1" destOrd="0" presId="urn:microsoft.com/office/officeart/2018/2/layout/IconCircleList"/>
    <dgm:cxn modelId="{D8FF13C6-8951-4DB5-BF0C-A4D0B067C69B}" type="presParOf" srcId="{DF789DE5-BCDB-422F-AE20-2FEB6AABC412}" destId="{35686A90-2B10-4576-9CBC-B6A19B3A1509}" srcOrd="2" destOrd="0" presId="urn:microsoft.com/office/officeart/2018/2/layout/IconCircleList"/>
    <dgm:cxn modelId="{FB39B0D0-6C73-4B03-8286-52C109613A22}" type="presParOf" srcId="{DF789DE5-BCDB-422F-AE20-2FEB6AABC412}" destId="{A60ACC48-1FF5-4958-9870-3B49BF2FEEA1}" srcOrd="3" destOrd="0" presId="urn:microsoft.com/office/officeart/2018/2/layout/IconCircleList"/>
    <dgm:cxn modelId="{F884954A-7779-41A2-95AE-C0BC7F67294F}" type="presParOf" srcId="{433AF38E-42F1-40E4-9FCE-DF0114C5FDB4}" destId="{BBC0CA25-8321-43B3-8035-0BF5392376B8}" srcOrd="9" destOrd="0" presId="urn:microsoft.com/office/officeart/2018/2/layout/IconCircleList"/>
    <dgm:cxn modelId="{30D9E633-B2B4-40A4-8DEA-60969FEE2784}" type="presParOf" srcId="{433AF38E-42F1-40E4-9FCE-DF0114C5FDB4}" destId="{E3C4F717-62BD-4327-B923-6AC44B88C114}" srcOrd="10" destOrd="0" presId="urn:microsoft.com/office/officeart/2018/2/layout/IconCircleList"/>
    <dgm:cxn modelId="{F9AF88BC-5DC5-4A15-B925-BC7113C1FDCA}" type="presParOf" srcId="{E3C4F717-62BD-4327-B923-6AC44B88C114}" destId="{6CBA53BC-07E8-43DB-9127-C857EC2A8A5A}" srcOrd="0" destOrd="0" presId="urn:microsoft.com/office/officeart/2018/2/layout/IconCircleList"/>
    <dgm:cxn modelId="{D6738F61-F5D7-4575-AB95-A1D25E436F6A}" type="presParOf" srcId="{E3C4F717-62BD-4327-B923-6AC44B88C114}" destId="{B938DA42-A958-40B1-BFA3-C8150728F896}" srcOrd="1" destOrd="0" presId="urn:microsoft.com/office/officeart/2018/2/layout/IconCircleList"/>
    <dgm:cxn modelId="{D6C27447-594E-4CAD-BF72-7534C2E99931}" type="presParOf" srcId="{E3C4F717-62BD-4327-B923-6AC44B88C114}" destId="{5C7018FE-01A7-4AC7-9F81-0727BFA2CF85}" srcOrd="2" destOrd="0" presId="urn:microsoft.com/office/officeart/2018/2/layout/IconCircleList"/>
    <dgm:cxn modelId="{5C844111-767C-4F8C-A977-A0B5450CC370}" type="presParOf" srcId="{E3C4F717-62BD-4327-B923-6AC44B88C114}" destId="{31F5C684-4CD0-4085-B289-3B10D38803CC}" srcOrd="3" destOrd="0" presId="urn:microsoft.com/office/officeart/2018/2/layout/IconCircleList"/>
    <dgm:cxn modelId="{D861E8C7-F009-4237-9D94-EF73A4946807}" type="presParOf" srcId="{433AF38E-42F1-40E4-9FCE-DF0114C5FDB4}" destId="{4C9809DC-267C-4763-A695-F660ED383827}" srcOrd="11" destOrd="0" presId="urn:microsoft.com/office/officeart/2018/2/layout/IconCircleList"/>
    <dgm:cxn modelId="{EFF139E6-EB32-417C-BB8E-43675600868B}" type="presParOf" srcId="{433AF38E-42F1-40E4-9FCE-DF0114C5FDB4}" destId="{2A1BAEA7-50C6-49CA-A825-201FF49CB3A2}" srcOrd="12" destOrd="0" presId="urn:microsoft.com/office/officeart/2018/2/layout/IconCircleList"/>
    <dgm:cxn modelId="{2CFB3DA0-9B17-45FA-BC31-356FE4E63E94}" type="presParOf" srcId="{2A1BAEA7-50C6-49CA-A825-201FF49CB3A2}" destId="{51A391E0-1D5D-472E-9556-1CA48A698FD0}" srcOrd="0" destOrd="0" presId="urn:microsoft.com/office/officeart/2018/2/layout/IconCircleList"/>
    <dgm:cxn modelId="{06565661-7A9E-4697-AB21-760B19A6BC34}" type="presParOf" srcId="{2A1BAEA7-50C6-49CA-A825-201FF49CB3A2}" destId="{9738D14A-78C7-447A-AEA8-F49D127D0CE7}" srcOrd="1" destOrd="0" presId="urn:microsoft.com/office/officeart/2018/2/layout/IconCircleList"/>
    <dgm:cxn modelId="{3CABEC7C-E46D-45F2-932C-EEFE4CDC2277}" type="presParOf" srcId="{2A1BAEA7-50C6-49CA-A825-201FF49CB3A2}" destId="{2DB55039-82CB-416C-A81B-4D19DD439FEF}" srcOrd="2" destOrd="0" presId="urn:microsoft.com/office/officeart/2018/2/layout/IconCircleList"/>
    <dgm:cxn modelId="{6EBE8E15-C677-4A83-8748-A909F9F95846}" type="presParOf" srcId="{2A1BAEA7-50C6-49CA-A825-201FF49CB3A2}" destId="{F2740F31-0E11-4C4E-8F13-A9A60C35FA9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0DCA9-7D6F-4B71-9B05-5DD05BD6CAD5}">
      <dsp:nvSpPr>
        <dsp:cNvPr id="0" name=""/>
        <dsp:cNvSpPr/>
      </dsp:nvSpPr>
      <dsp:spPr>
        <a:xfrm>
          <a:off x="344932" y="31206"/>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EC5B5-B5AB-4B68-8131-E09129D7BA4C}">
      <dsp:nvSpPr>
        <dsp:cNvPr id="0" name=""/>
        <dsp:cNvSpPr/>
      </dsp:nvSpPr>
      <dsp:spPr>
        <a:xfrm>
          <a:off x="515480" y="201754"/>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9CC10-324A-4828-9BCB-A1682996BA67}">
      <dsp:nvSpPr>
        <dsp:cNvPr id="0" name=""/>
        <dsp:cNvSpPr/>
      </dsp:nvSpPr>
      <dsp:spPr>
        <a:xfrm>
          <a:off x="1331094" y="3120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AU" sz="1300" kern="1200"/>
            <a:t>Average Sunday Attendance</a:t>
          </a:r>
          <a:endParaRPr lang="en-US" sz="1300" kern="1200"/>
        </a:p>
      </dsp:txBody>
      <dsp:txXfrm>
        <a:off x="1331094" y="31206"/>
        <a:ext cx="1914313" cy="812133"/>
      </dsp:txXfrm>
    </dsp:sp>
    <dsp:sp modelId="{584FF8C1-11F4-410B-BF60-B4D908684B33}">
      <dsp:nvSpPr>
        <dsp:cNvPr id="0" name=""/>
        <dsp:cNvSpPr/>
      </dsp:nvSpPr>
      <dsp:spPr>
        <a:xfrm>
          <a:off x="3578962" y="31206"/>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9A8AE1-B713-4197-9A81-542424365FE6}">
      <dsp:nvSpPr>
        <dsp:cNvPr id="0" name=""/>
        <dsp:cNvSpPr/>
      </dsp:nvSpPr>
      <dsp:spPr>
        <a:xfrm>
          <a:off x="3749510" y="201754"/>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E18FB-E3A7-4592-9880-E565052D099B}">
      <dsp:nvSpPr>
        <dsp:cNvPr id="0" name=""/>
        <dsp:cNvSpPr/>
      </dsp:nvSpPr>
      <dsp:spPr>
        <a:xfrm>
          <a:off x="4565123" y="3120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AU" sz="1300" kern="1200"/>
            <a:t>Average Weekday Attendance</a:t>
          </a:r>
          <a:endParaRPr lang="en-US" sz="1300" kern="1200"/>
        </a:p>
      </dsp:txBody>
      <dsp:txXfrm>
        <a:off x="4565123" y="31206"/>
        <a:ext cx="1914313" cy="812133"/>
      </dsp:txXfrm>
    </dsp:sp>
    <dsp:sp modelId="{8CD68AB4-9DE4-4885-9FD3-0CE131D58D61}">
      <dsp:nvSpPr>
        <dsp:cNvPr id="0" name=""/>
        <dsp:cNvSpPr/>
      </dsp:nvSpPr>
      <dsp:spPr>
        <a:xfrm>
          <a:off x="6812992" y="31206"/>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D75BD-50F8-4755-AE35-F286AB8996C5}">
      <dsp:nvSpPr>
        <dsp:cNvPr id="0" name=""/>
        <dsp:cNvSpPr/>
      </dsp:nvSpPr>
      <dsp:spPr>
        <a:xfrm>
          <a:off x="6983540" y="201754"/>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F2FBC-AA52-4E7E-834C-D4FE41FCDA52}">
      <dsp:nvSpPr>
        <dsp:cNvPr id="0" name=""/>
        <dsp:cNvSpPr/>
      </dsp:nvSpPr>
      <dsp:spPr>
        <a:xfrm>
          <a:off x="7799153" y="3120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AU" sz="1300" kern="1200"/>
            <a:t>Attendance at outcentres Weekly, Fortnightly, Monthly</a:t>
          </a:r>
          <a:endParaRPr lang="en-US" sz="1300" kern="1200"/>
        </a:p>
      </dsp:txBody>
      <dsp:txXfrm>
        <a:off x="7799153" y="31206"/>
        <a:ext cx="1914313" cy="812133"/>
      </dsp:txXfrm>
    </dsp:sp>
    <dsp:sp modelId="{E6550566-7B96-471D-A2BA-FB83217C3DEF}">
      <dsp:nvSpPr>
        <dsp:cNvPr id="0" name=""/>
        <dsp:cNvSpPr/>
      </dsp:nvSpPr>
      <dsp:spPr>
        <a:xfrm>
          <a:off x="344932" y="1486973"/>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DDFDB-1A9C-487C-9C97-45B164432AE4}">
      <dsp:nvSpPr>
        <dsp:cNvPr id="0" name=""/>
        <dsp:cNvSpPr/>
      </dsp:nvSpPr>
      <dsp:spPr>
        <a:xfrm>
          <a:off x="515480" y="1657521"/>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196FF-2404-4FA6-88C3-9A4F62E14A72}">
      <dsp:nvSpPr>
        <dsp:cNvPr id="0" name=""/>
        <dsp:cNvSpPr/>
      </dsp:nvSpPr>
      <dsp:spPr>
        <a:xfrm>
          <a:off x="1331094" y="148697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AU" sz="1300" kern="1200"/>
            <a:t>Online Participation</a:t>
          </a:r>
          <a:endParaRPr lang="en-US" sz="1300" kern="1200"/>
        </a:p>
      </dsp:txBody>
      <dsp:txXfrm>
        <a:off x="1331094" y="1486973"/>
        <a:ext cx="1914313" cy="812133"/>
      </dsp:txXfrm>
    </dsp:sp>
    <dsp:sp modelId="{FBE55414-55F6-4846-BDA7-36825BA2CCA0}">
      <dsp:nvSpPr>
        <dsp:cNvPr id="0" name=""/>
        <dsp:cNvSpPr/>
      </dsp:nvSpPr>
      <dsp:spPr>
        <a:xfrm>
          <a:off x="3578962" y="1486973"/>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31B3D-DAAD-4EBE-BF00-266D1B563F5C}">
      <dsp:nvSpPr>
        <dsp:cNvPr id="0" name=""/>
        <dsp:cNvSpPr/>
      </dsp:nvSpPr>
      <dsp:spPr>
        <a:xfrm>
          <a:off x="3749510" y="1657521"/>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ACC48-1FF5-4958-9870-3B49BF2FEEA1}">
      <dsp:nvSpPr>
        <dsp:cNvPr id="0" name=""/>
        <dsp:cNvSpPr/>
      </dsp:nvSpPr>
      <dsp:spPr>
        <a:xfrm>
          <a:off x="4565123" y="148697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AU" sz="1300" kern="1200"/>
            <a:t>Easter and Christmas Attendance trends</a:t>
          </a:r>
          <a:endParaRPr lang="en-US" sz="1300" kern="1200"/>
        </a:p>
      </dsp:txBody>
      <dsp:txXfrm>
        <a:off x="4565123" y="1486973"/>
        <a:ext cx="1914313" cy="812133"/>
      </dsp:txXfrm>
    </dsp:sp>
    <dsp:sp modelId="{6CBA53BC-07E8-43DB-9127-C857EC2A8A5A}">
      <dsp:nvSpPr>
        <dsp:cNvPr id="0" name=""/>
        <dsp:cNvSpPr/>
      </dsp:nvSpPr>
      <dsp:spPr>
        <a:xfrm>
          <a:off x="6812992" y="1486973"/>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8DA42-A958-40B1-BFA3-C8150728F896}">
      <dsp:nvSpPr>
        <dsp:cNvPr id="0" name=""/>
        <dsp:cNvSpPr/>
      </dsp:nvSpPr>
      <dsp:spPr>
        <a:xfrm>
          <a:off x="6983540" y="1657521"/>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5C684-4CD0-4085-B289-3B10D38803CC}">
      <dsp:nvSpPr>
        <dsp:cNvPr id="0" name=""/>
        <dsp:cNvSpPr/>
      </dsp:nvSpPr>
      <dsp:spPr>
        <a:xfrm>
          <a:off x="7799153" y="148697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AU" sz="1300" kern="1200"/>
            <a:t>Numbers of Baptisms, Weddings, Funerals</a:t>
          </a:r>
          <a:endParaRPr lang="en-US" sz="1300" kern="1200"/>
        </a:p>
      </dsp:txBody>
      <dsp:txXfrm>
        <a:off x="7799153" y="1486973"/>
        <a:ext cx="1914313" cy="812133"/>
      </dsp:txXfrm>
    </dsp:sp>
    <dsp:sp modelId="{51A391E0-1D5D-472E-9556-1CA48A698FD0}">
      <dsp:nvSpPr>
        <dsp:cNvPr id="0" name=""/>
        <dsp:cNvSpPr/>
      </dsp:nvSpPr>
      <dsp:spPr>
        <a:xfrm>
          <a:off x="344932" y="2942740"/>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8D14A-78C7-447A-AEA8-F49D127D0CE7}">
      <dsp:nvSpPr>
        <dsp:cNvPr id="0" name=""/>
        <dsp:cNvSpPr/>
      </dsp:nvSpPr>
      <dsp:spPr>
        <a:xfrm>
          <a:off x="515480" y="3113288"/>
          <a:ext cx="471037" cy="4710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40F31-0E11-4C4E-8F13-A9A60C35FA9C}">
      <dsp:nvSpPr>
        <dsp:cNvPr id="0" name=""/>
        <dsp:cNvSpPr/>
      </dsp:nvSpPr>
      <dsp:spPr>
        <a:xfrm>
          <a:off x="1331094" y="294274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AU" sz="1300" kern="1200"/>
            <a:t>Number of Admissions to Holy Communion, Receptions and Confirmations</a:t>
          </a:r>
          <a:endParaRPr lang="en-US" sz="1300" kern="1200"/>
        </a:p>
      </dsp:txBody>
      <dsp:txXfrm>
        <a:off x="1331094" y="2942740"/>
        <a:ext cx="1914313" cy="81213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3A42E4F-19D5-4A41-B592-AE6FD651D8B4}" type="datetimeFigureOut">
              <a:rPr lang="en-AU" smtClean="0"/>
              <a:t>20/06/2023</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F269612-468F-402E-A29D-F82C502131BE}" type="slidenum">
              <a:rPr lang="en-AU" smtClean="0"/>
              <a:t>‹#›</a:t>
            </a:fld>
            <a:endParaRPr lang="en-AU"/>
          </a:p>
        </p:txBody>
      </p:sp>
    </p:spTree>
    <p:extLst>
      <p:ext uri="{BB962C8B-B14F-4D97-AF65-F5344CB8AC3E}">
        <p14:creationId xmlns:p14="http://schemas.microsoft.com/office/powerpoint/2010/main" val="206048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a:t>
            </a:fld>
            <a:endParaRPr lang="en-AU"/>
          </a:p>
        </p:txBody>
      </p:sp>
    </p:spTree>
    <p:extLst>
      <p:ext uri="{BB962C8B-B14F-4D97-AF65-F5344CB8AC3E}">
        <p14:creationId xmlns:p14="http://schemas.microsoft.com/office/powerpoint/2010/main" val="68653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10</a:t>
            </a:fld>
            <a:endParaRPr lang="en-AU"/>
          </a:p>
        </p:txBody>
      </p:sp>
    </p:spTree>
    <p:extLst>
      <p:ext uri="{BB962C8B-B14F-4D97-AF65-F5344CB8AC3E}">
        <p14:creationId xmlns:p14="http://schemas.microsoft.com/office/powerpoint/2010/main" val="183937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11</a:t>
            </a:fld>
            <a:endParaRPr lang="en-AU"/>
          </a:p>
        </p:txBody>
      </p:sp>
    </p:spTree>
    <p:extLst>
      <p:ext uri="{BB962C8B-B14F-4D97-AF65-F5344CB8AC3E}">
        <p14:creationId xmlns:p14="http://schemas.microsoft.com/office/powerpoint/2010/main" val="100343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12</a:t>
            </a:fld>
            <a:endParaRPr lang="en-AU"/>
          </a:p>
        </p:txBody>
      </p:sp>
    </p:spTree>
    <p:extLst>
      <p:ext uri="{BB962C8B-B14F-4D97-AF65-F5344CB8AC3E}">
        <p14:creationId xmlns:p14="http://schemas.microsoft.com/office/powerpoint/2010/main" val="334550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15</a:t>
            </a:fld>
            <a:endParaRPr lang="en-AU"/>
          </a:p>
        </p:txBody>
      </p:sp>
    </p:spTree>
    <p:extLst>
      <p:ext uri="{BB962C8B-B14F-4D97-AF65-F5344CB8AC3E}">
        <p14:creationId xmlns:p14="http://schemas.microsoft.com/office/powerpoint/2010/main" val="325178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16</a:t>
            </a:fld>
            <a:endParaRPr lang="en-AU"/>
          </a:p>
        </p:txBody>
      </p:sp>
    </p:spTree>
    <p:extLst>
      <p:ext uri="{BB962C8B-B14F-4D97-AF65-F5344CB8AC3E}">
        <p14:creationId xmlns:p14="http://schemas.microsoft.com/office/powerpoint/2010/main" val="275044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17</a:t>
            </a:fld>
            <a:endParaRPr lang="en-AU"/>
          </a:p>
        </p:txBody>
      </p:sp>
    </p:spTree>
    <p:extLst>
      <p:ext uri="{BB962C8B-B14F-4D97-AF65-F5344CB8AC3E}">
        <p14:creationId xmlns:p14="http://schemas.microsoft.com/office/powerpoint/2010/main" val="999060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18</a:t>
            </a:fld>
            <a:endParaRPr lang="en-AU"/>
          </a:p>
        </p:txBody>
      </p:sp>
    </p:spTree>
    <p:extLst>
      <p:ext uri="{BB962C8B-B14F-4D97-AF65-F5344CB8AC3E}">
        <p14:creationId xmlns:p14="http://schemas.microsoft.com/office/powerpoint/2010/main" val="67051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19</a:t>
            </a:fld>
            <a:endParaRPr lang="en-AU"/>
          </a:p>
        </p:txBody>
      </p:sp>
    </p:spTree>
    <p:extLst>
      <p:ext uri="{BB962C8B-B14F-4D97-AF65-F5344CB8AC3E}">
        <p14:creationId xmlns:p14="http://schemas.microsoft.com/office/powerpoint/2010/main" val="22408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20</a:t>
            </a:fld>
            <a:endParaRPr lang="en-AU"/>
          </a:p>
        </p:txBody>
      </p:sp>
    </p:spTree>
    <p:extLst>
      <p:ext uri="{BB962C8B-B14F-4D97-AF65-F5344CB8AC3E}">
        <p14:creationId xmlns:p14="http://schemas.microsoft.com/office/powerpoint/2010/main" val="455776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21</a:t>
            </a:fld>
            <a:endParaRPr lang="en-AU"/>
          </a:p>
        </p:txBody>
      </p:sp>
    </p:spTree>
    <p:extLst>
      <p:ext uri="{BB962C8B-B14F-4D97-AF65-F5344CB8AC3E}">
        <p14:creationId xmlns:p14="http://schemas.microsoft.com/office/powerpoint/2010/main" val="150094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a:t>
            </a:fld>
            <a:endParaRPr lang="en-AU"/>
          </a:p>
        </p:txBody>
      </p:sp>
    </p:spTree>
    <p:extLst>
      <p:ext uri="{BB962C8B-B14F-4D97-AF65-F5344CB8AC3E}">
        <p14:creationId xmlns:p14="http://schemas.microsoft.com/office/powerpoint/2010/main" val="309148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22</a:t>
            </a:fld>
            <a:endParaRPr lang="en-AU"/>
          </a:p>
        </p:txBody>
      </p:sp>
    </p:spTree>
    <p:extLst>
      <p:ext uri="{BB962C8B-B14F-4D97-AF65-F5344CB8AC3E}">
        <p14:creationId xmlns:p14="http://schemas.microsoft.com/office/powerpoint/2010/main" val="243475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23</a:t>
            </a:fld>
            <a:endParaRPr lang="en-AU"/>
          </a:p>
        </p:txBody>
      </p:sp>
    </p:spTree>
    <p:extLst>
      <p:ext uri="{BB962C8B-B14F-4D97-AF65-F5344CB8AC3E}">
        <p14:creationId xmlns:p14="http://schemas.microsoft.com/office/powerpoint/2010/main" val="896902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24</a:t>
            </a:fld>
            <a:endParaRPr lang="en-AU"/>
          </a:p>
        </p:txBody>
      </p:sp>
    </p:spTree>
    <p:extLst>
      <p:ext uri="{BB962C8B-B14F-4D97-AF65-F5344CB8AC3E}">
        <p14:creationId xmlns:p14="http://schemas.microsoft.com/office/powerpoint/2010/main" val="106467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25</a:t>
            </a:fld>
            <a:endParaRPr lang="en-AU"/>
          </a:p>
        </p:txBody>
      </p:sp>
    </p:spTree>
    <p:extLst>
      <p:ext uri="{BB962C8B-B14F-4D97-AF65-F5344CB8AC3E}">
        <p14:creationId xmlns:p14="http://schemas.microsoft.com/office/powerpoint/2010/main" val="2937451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26</a:t>
            </a:fld>
            <a:endParaRPr lang="en-AU"/>
          </a:p>
        </p:txBody>
      </p:sp>
    </p:spTree>
    <p:extLst>
      <p:ext uri="{BB962C8B-B14F-4D97-AF65-F5344CB8AC3E}">
        <p14:creationId xmlns:p14="http://schemas.microsoft.com/office/powerpoint/2010/main" val="349029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3</a:t>
            </a:fld>
            <a:endParaRPr lang="en-AU"/>
          </a:p>
        </p:txBody>
      </p:sp>
    </p:spTree>
    <p:extLst>
      <p:ext uri="{BB962C8B-B14F-4D97-AF65-F5344CB8AC3E}">
        <p14:creationId xmlns:p14="http://schemas.microsoft.com/office/powerpoint/2010/main" val="157952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4</a:t>
            </a:fld>
            <a:endParaRPr lang="en-AU"/>
          </a:p>
        </p:txBody>
      </p:sp>
    </p:spTree>
    <p:extLst>
      <p:ext uri="{BB962C8B-B14F-4D97-AF65-F5344CB8AC3E}">
        <p14:creationId xmlns:p14="http://schemas.microsoft.com/office/powerpoint/2010/main" val="290636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5</a:t>
            </a:fld>
            <a:endParaRPr lang="en-AU"/>
          </a:p>
        </p:txBody>
      </p:sp>
    </p:spTree>
    <p:extLst>
      <p:ext uri="{BB962C8B-B14F-4D97-AF65-F5344CB8AC3E}">
        <p14:creationId xmlns:p14="http://schemas.microsoft.com/office/powerpoint/2010/main" val="180121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6</a:t>
            </a:fld>
            <a:endParaRPr lang="en-AU"/>
          </a:p>
        </p:txBody>
      </p:sp>
    </p:spTree>
    <p:extLst>
      <p:ext uri="{BB962C8B-B14F-4D97-AF65-F5344CB8AC3E}">
        <p14:creationId xmlns:p14="http://schemas.microsoft.com/office/powerpoint/2010/main" val="7998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7</a:t>
            </a:fld>
            <a:endParaRPr lang="en-AU"/>
          </a:p>
        </p:txBody>
      </p:sp>
    </p:spTree>
    <p:extLst>
      <p:ext uri="{BB962C8B-B14F-4D97-AF65-F5344CB8AC3E}">
        <p14:creationId xmlns:p14="http://schemas.microsoft.com/office/powerpoint/2010/main" val="88093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8</a:t>
            </a:fld>
            <a:endParaRPr lang="en-AU"/>
          </a:p>
        </p:txBody>
      </p:sp>
    </p:spTree>
    <p:extLst>
      <p:ext uri="{BB962C8B-B14F-4D97-AF65-F5344CB8AC3E}">
        <p14:creationId xmlns:p14="http://schemas.microsoft.com/office/powerpoint/2010/main" val="5881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F269612-468F-402E-A29D-F82C502131BE}" type="slidenum">
              <a:rPr lang="en-AU" smtClean="0"/>
              <a:t>9</a:t>
            </a:fld>
            <a:endParaRPr lang="en-AU"/>
          </a:p>
        </p:txBody>
      </p:sp>
    </p:spTree>
    <p:extLst>
      <p:ext uri="{BB962C8B-B14F-4D97-AF65-F5344CB8AC3E}">
        <p14:creationId xmlns:p14="http://schemas.microsoft.com/office/powerpoint/2010/main" val="308073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6/20/2023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6/20/2023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6/20/2023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6/20/2023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6/20/2023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6/20/2023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6/20/2023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6/20/2023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6/20/2023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6/20/2023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Diocese</a:t>
            </a:r>
            <a:br>
              <a:rPr lang="en-US" dirty="0"/>
            </a:br>
            <a:r>
              <a:rPr lang="en-US" dirty="0"/>
              <a:t>of Grafton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0"/>
            <a:ext cx="4829101" cy="2230406"/>
          </a:xfrm>
        </p:spPr>
        <p:txBody>
          <a:bodyPr>
            <a:normAutofit fontScale="92500"/>
          </a:bodyPr>
          <a:lstStyle/>
          <a:p>
            <a:r>
              <a:rPr lang="en-US" dirty="0"/>
              <a:t>Church Attendance returns</a:t>
            </a:r>
          </a:p>
          <a:p>
            <a:r>
              <a:rPr lang="en-US" dirty="0"/>
              <a:t>National Church life survey</a:t>
            </a:r>
          </a:p>
          <a:p>
            <a:r>
              <a:rPr lang="en-US" dirty="0"/>
              <a:t>Australian census</a:t>
            </a:r>
          </a:p>
          <a:p>
            <a:r>
              <a:rPr lang="en-US" b="1" dirty="0"/>
              <a:t>What can we learn?</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plot, line&#10;&#10;Description automatically generated">
            <a:extLst>
              <a:ext uri="{FF2B5EF4-FFF2-40B4-BE49-F238E27FC236}">
                <a16:creationId xmlns:a16="http://schemas.microsoft.com/office/drawing/2014/main" id="{9967D673-D965-1CE9-5FE3-8F6ECE8921BE}"/>
              </a:ext>
            </a:extLst>
          </p:cNvPr>
          <p:cNvPicPr>
            <a:picLocks noChangeAspect="1"/>
          </p:cNvPicPr>
          <p:nvPr/>
        </p:nvPicPr>
        <p:blipFill>
          <a:blip r:embed="rId3"/>
          <a:stretch>
            <a:fillRect/>
          </a:stretch>
        </p:blipFill>
        <p:spPr>
          <a:xfrm>
            <a:off x="1760016" y="548253"/>
            <a:ext cx="8671968" cy="5788539"/>
          </a:xfrm>
          <a:prstGeom prst="rect">
            <a:avLst/>
          </a:prstGeom>
        </p:spPr>
      </p:pic>
    </p:spTree>
    <p:extLst>
      <p:ext uri="{BB962C8B-B14F-4D97-AF65-F5344CB8AC3E}">
        <p14:creationId xmlns:p14="http://schemas.microsoft.com/office/powerpoint/2010/main" val="152086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number, font, parallel&#10;&#10;Description automatically generated">
            <a:extLst>
              <a:ext uri="{FF2B5EF4-FFF2-40B4-BE49-F238E27FC236}">
                <a16:creationId xmlns:a16="http://schemas.microsoft.com/office/drawing/2014/main" id="{C77BF556-C5E2-9BAA-7CC4-91D76B4F4BFA}"/>
              </a:ext>
            </a:extLst>
          </p:cNvPr>
          <p:cNvPicPr>
            <a:picLocks noChangeAspect="1"/>
          </p:cNvPicPr>
          <p:nvPr/>
        </p:nvPicPr>
        <p:blipFill>
          <a:blip r:embed="rId3"/>
          <a:stretch>
            <a:fillRect/>
          </a:stretch>
        </p:blipFill>
        <p:spPr>
          <a:xfrm>
            <a:off x="562157" y="1156995"/>
            <a:ext cx="11065904" cy="4469363"/>
          </a:xfrm>
          <a:prstGeom prst="rect">
            <a:avLst/>
          </a:prstGeom>
        </p:spPr>
      </p:pic>
    </p:spTree>
    <p:extLst>
      <p:ext uri="{BB962C8B-B14F-4D97-AF65-F5344CB8AC3E}">
        <p14:creationId xmlns:p14="http://schemas.microsoft.com/office/powerpoint/2010/main" val="247787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line, diagram&#10;&#10;Description automatically generated">
            <a:extLst>
              <a:ext uri="{FF2B5EF4-FFF2-40B4-BE49-F238E27FC236}">
                <a16:creationId xmlns:a16="http://schemas.microsoft.com/office/drawing/2014/main" id="{174830CF-6F0F-1716-64F5-C5442B790AC2}"/>
              </a:ext>
            </a:extLst>
          </p:cNvPr>
          <p:cNvPicPr>
            <a:picLocks noChangeAspect="1"/>
          </p:cNvPicPr>
          <p:nvPr/>
        </p:nvPicPr>
        <p:blipFill rotWithShape="1">
          <a:blip r:embed="rId3"/>
          <a:srcRect r="9610"/>
          <a:stretch/>
        </p:blipFill>
        <p:spPr>
          <a:xfrm>
            <a:off x="1" y="-1"/>
            <a:ext cx="9507894" cy="6792685"/>
          </a:xfrm>
          <a:prstGeom prst="rect">
            <a:avLst/>
          </a:prstGeom>
        </p:spPr>
      </p:pic>
      <p:sp>
        <p:nvSpPr>
          <p:cNvPr id="4" name="TextBox 3">
            <a:extLst>
              <a:ext uri="{FF2B5EF4-FFF2-40B4-BE49-F238E27FC236}">
                <a16:creationId xmlns:a16="http://schemas.microsoft.com/office/drawing/2014/main" id="{966A1A59-E748-1E60-30F9-1671408FB000}"/>
              </a:ext>
            </a:extLst>
          </p:cNvPr>
          <p:cNvSpPr txBox="1"/>
          <p:nvPr/>
        </p:nvSpPr>
        <p:spPr>
          <a:xfrm>
            <a:off x="9507895" y="-10186"/>
            <a:ext cx="2684104" cy="6740307"/>
          </a:xfrm>
          <a:prstGeom prst="rect">
            <a:avLst/>
          </a:prstGeom>
          <a:solidFill>
            <a:schemeClr val="bg2">
              <a:lumMod val="25000"/>
            </a:schemeClr>
          </a:solidFill>
        </p:spPr>
        <p:txBody>
          <a:bodyPr wrap="square" rtlCol="0">
            <a:spAutoFit/>
          </a:bodyPr>
          <a:lstStyle/>
          <a:p>
            <a:endParaRPr lang="en-AU" b="1" dirty="0"/>
          </a:p>
          <a:p>
            <a:r>
              <a:rPr lang="en-AU" b="1" dirty="0">
                <a:solidFill>
                  <a:schemeClr val="bg1"/>
                </a:solidFill>
              </a:rPr>
              <a:t>Total Church Attendance in Grafton Diocese each year 2019-2022</a:t>
            </a:r>
          </a:p>
          <a:p>
            <a:endParaRPr lang="en-AU" dirty="0">
              <a:solidFill>
                <a:schemeClr val="bg1"/>
              </a:solidFill>
            </a:endParaRPr>
          </a:p>
          <a:p>
            <a:r>
              <a:rPr lang="en-AU" b="1" dirty="0">
                <a:solidFill>
                  <a:schemeClr val="bg1"/>
                </a:solidFill>
              </a:rPr>
              <a:t>Includes attendance at all services of worship in the parish. </a:t>
            </a:r>
          </a:p>
          <a:p>
            <a:endParaRPr lang="en-AU" b="1" dirty="0">
              <a:solidFill>
                <a:schemeClr val="bg1"/>
              </a:solidFill>
            </a:endParaRPr>
          </a:p>
          <a:p>
            <a:r>
              <a:rPr lang="en-AU" b="1" dirty="0">
                <a:solidFill>
                  <a:schemeClr val="bg1"/>
                </a:solidFill>
              </a:rPr>
              <a:t>Attendance at School services is only included if held on a Sunday </a:t>
            </a:r>
            <a:r>
              <a:rPr lang="en-AU" b="1" dirty="0" err="1">
                <a:solidFill>
                  <a:schemeClr val="bg1"/>
                </a:solidFill>
              </a:rPr>
              <a:t>eg</a:t>
            </a:r>
            <a:r>
              <a:rPr lang="en-AU" b="1" dirty="0">
                <a:solidFill>
                  <a:schemeClr val="bg1"/>
                </a:solidFill>
              </a:rPr>
              <a:t> Lindisfarne &amp; SCAS Chapels.</a:t>
            </a:r>
          </a:p>
          <a:p>
            <a:endParaRPr lang="en-AU" b="1" dirty="0">
              <a:solidFill>
                <a:schemeClr val="bg1"/>
              </a:solidFill>
            </a:endParaRPr>
          </a:p>
          <a:p>
            <a:r>
              <a:rPr lang="en-AU" b="1" dirty="0">
                <a:solidFill>
                  <a:schemeClr val="bg1"/>
                </a:solidFill>
              </a:rPr>
              <a:t>2019: 181,121</a:t>
            </a:r>
          </a:p>
          <a:p>
            <a:r>
              <a:rPr lang="en-AU" b="1" dirty="0">
                <a:solidFill>
                  <a:schemeClr val="bg1"/>
                </a:solidFill>
              </a:rPr>
              <a:t>2020: 80,644</a:t>
            </a:r>
          </a:p>
          <a:p>
            <a:r>
              <a:rPr lang="en-AU" b="1" dirty="0">
                <a:solidFill>
                  <a:schemeClr val="bg1"/>
                </a:solidFill>
              </a:rPr>
              <a:t>2021: 95,869</a:t>
            </a:r>
          </a:p>
          <a:p>
            <a:r>
              <a:rPr lang="en-AU" b="1" dirty="0">
                <a:solidFill>
                  <a:schemeClr val="bg1"/>
                </a:solidFill>
              </a:rPr>
              <a:t>2022: 111,737</a:t>
            </a:r>
          </a:p>
          <a:p>
            <a:endParaRPr lang="en-AU" dirty="0">
              <a:solidFill>
                <a:schemeClr val="bg1"/>
              </a:solidFill>
            </a:endParaRPr>
          </a:p>
          <a:p>
            <a:r>
              <a:rPr lang="en-AU" b="1" i="1" dirty="0">
                <a:solidFill>
                  <a:schemeClr val="bg1"/>
                </a:solidFill>
              </a:rPr>
              <a:t>This figure in the Annual Returns form does not include online attendance</a:t>
            </a:r>
            <a:r>
              <a:rPr lang="en-AU" b="1" dirty="0">
                <a:solidFill>
                  <a:schemeClr val="bg1"/>
                </a:solidFill>
              </a:rPr>
              <a:t>.</a:t>
            </a:r>
          </a:p>
          <a:p>
            <a:endParaRPr lang="en-AU" dirty="0">
              <a:solidFill>
                <a:schemeClr val="bg1"/>
              </a:solidFill>
            </a:endParaRPr>
          </a:p>
        </p:txBody>
      </p:sp>
    </p:spTree>
    <p:extLst>
      <p:ext uri="{BB962C8B-B14F-4D97-AF65-F5344CB8AC3E}">
        <p14:creationId xmlns:p14="http://schemas.microsoft.com/office/powerpoint/2010/main" val="50399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in a park&#10;&#10;Description automatically generated with medium confidence">
            <a:extLst>
              <a:ext uri="{FF2B5EF4-FFF2-40B4-BE49-F238E27FC236}">
                <a16:creationId xmlns:a16="http://schemas.microsoft.com/office/drawing/2014/main" id="{4660616C-A801-F8AD-960C-5AECD57976E7}"/>
              </a:ext>
            </a:extLst>
          </p:cNvPr>
          <p:cNvPicPr>
            <a:picLocks noChangeAspect="1"/>
          </p:cNvPicPr>
          <p:nvPr/>
        </p:nvPicPr>
        <p:blipFill>
          <a:blip r:embed="rId2"/>
          <a:stretch>
            <a:fillRect/>
          </a:stretch>
        </p:blipFill>
        <p:spPr>
          <a:xfrm>
            <a:off x="3894352" y="597158"/>
            <a:ext cx="4000453" cy="5654351"/>
          </a:xfrm>
          <a:prstGeom prst="rect">
            <a:avLst/>
          </a:prstGeom>
        </p:spPr>
      </p:pic>
    </p:spTree>
    <p:extLst>
      <p:ext uri="{BB962C8B-B14F-4D97-AF65-F5344CB8AC3E}">
        <p14:creationId xmlns:p14="http://schemas.microsoft.com/office/powerpoint/2010/main" val="21079277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line, parallel&#10;&#10;Description automatically generated">
            <a:extLst>
              <a:ext uri="{FF2B5EF4-FFF2-40B4-BE49-F238E27FC236}">
                <a16:creationId xmlns:a16="http://schemas.microsoft.com/office/drawing/2014/main" id="{261EEE83-5468-B421-4C3E-7320977F0076}"/>
              </a:ext>
            </a:extLst>
          </p:cNvPr>
          <p:cNvPicPr>
            <a:picLocks noChangeAspect="1"/>
          </p:cNvPicPr>
          <p:nvPr/>
        </p:nvPicPr>
        <p:blipFill>
          <a:blip r:embed="rId2"/>
          <a:stretch>
            <a:fillRect/>
          </a:stretch>
        </p:blipFill>
        <p:spPr>
          <a:xfrm>
            <a:off x="461367" y="0"/>
            <a:ext cx="11269265" cy="6858000"/>
          </a:xfrm>
          <a:prstGeom prst="rect">
            <a:avLst/>
          </a:prstGeom>
        </p:spPr>
      </p:pic>
    </p:spTree>
    <p:extLst>
      <p:ext uri="{BB962C8B-B14F-4D97-AF65-F5344CB8AC3E}">
        <p14:creationId xmlns:p14="http://schemas.microsoft.com/office/powerpoint/2010/main" val="374243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11">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13">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Rectangle 15">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extBox 1">
            <a:extLst>
              <a:ext uri="{FF2B5EF4-FFF2-40B4-BE49-F238E27FC236}">
                <a16:creationId xmlns:a16="http://schemas.microsoft.com/office/drawing/2014/main" id="{AC4E4740-0F8B-5903-9A0E-7AA7455794EE}"/>
              </a:ext>
            </a:extLst>
          </p:cNvPr>
          <p:cNvGraphicFramePr/>
          <p:nvPr>
            <p:extLst>
              <p:ext uri="{D42A27DB-BD31-4B8C-83A1-F6EECF244321}">
                <p14:modId xmlns:p14="http://schemas.microsoft.com/office/powerpoint/2010/main" val="203641674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8056118-91F0-CBEB-A39B-A99710888BCC}"/>
              </a:ext>
            </a:extLst>
          </p:cNvPr>
          <p:cNvSpPr txBox="1"/>
          <p:nvPr/>
        </p:nvSpPr>
        <p:spPr>
          <a:xfrm>
            <a:off x="3000408" y="394692"/>
            <a:ext cx="6251510" cy="1200329"/>
          </a:xfrm>
          <a:prstGeom prst="rect">
            <a:avLst/>
          </a:prstGeom>
          <a:noFill/>
        </p:spPr>
        <p:txBody>
          <a:bodyPr wrap="square" rtlCol="0">
            <a:spAutoFit/>
          </a:bodyPr>
          <a:lstStyle/>
          <a:p>
            <a:pPr algn="ctr"/>
            <a:r>
              <a:rPr lang="en-AU" sz="3600"/>
              <a:t>Future data analysis from the Annual Returns</a:t>
            </a:r>
            <a:endParaRPr lang="en-AU" sz="3600" dirty="0"/>
          </a:p>
        </p:txBody>
      </p:sp>
    </p:spTree>
    <p:extLst>
      <p:ext uri="{BB962C8B-B14F-4D97-AF65-F5344CB8AC3E}">
        <p14:creationId xmlns:p14="http://schemas.microsoft.com/office/powerpoint/2010/main" val="378704191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font, information&#10;&#10;Description automatically generated">
            <a:extLst>
              <a:ext uri="{FF2B5EF4-FFF2-40B4-BE49-F238E27FC236}">
                <a16:creationId xmlns:a16="http://schemas.microsoft.com/office/drawing/2014/main" id="{74B7DF9B-3421-40E0-DB44-FCAAE744CCD3}"/>
              </a:ext>
            </a:extLst>
          </p:cNvPr>
          <p:cNvPicPr>
            <a:picLocks noChangeAspect="1"/>
          </p:cNvPicPr>
          <p:nvPr/>
        </p:nvPicPr>
        <p:blipFill>
          <a:blip r:embed="rId3"/>
          <a:stretch>
            <a:fillRect/>
          </a:stretch>
        </p:blipFill>
        <p:spPr>
          <a:xfrm>
            <a:off x="943356" y="2353303"/>
            <a:ext cx="10337292" cy="2144988"/>
          </a:xfrm>
          <a:prstGeom prst="rect">
            <a:avLst/>
          </a:prstGeom>
        </p:spPr>
      </p:pic>
    </p:spTree>
    <p:extLst>
      <p:ext uri="{BB962C8B-B14F-4D97-AF65-F5344CB8AC3E}">
        <p14:creationId xmlns:p14="http://schemas.microsoft.com/office/powerpoint/2010/main" val="197999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diagram, font&#10;&#10;Description automatically generated">
            <a:extLst>
              <a:ext uri="{FF2B5EF4-FFF2-40B4-BE49-F238E27FC236}">
                <a16:creationId xmlns:a16="http://schemas.microsoft.com/office/drawing/2014/main" id="{A13D0255-0BD2-F636-2AC7-C0E7B66A2E34}"/>
              </a:ext>
            </a:extLst>
          </p:cNvPr>
          <p:cNvPicPr>
            <a:picLocks noChangeAspect="1"/>
          </p:cNvPicPr>
          <p:nvPr/>
        </p:nvPicPr>
        <p:blipFill>
          <a:blip r:embed="rId3"/>
          <a:stretch>
            <a:fillRect/>
          </a:stretch>
        </p:blipFill>
        <p:spPr>
          <a:xfrm>
            <a:off x="1841046" y="905933"/>
            <a:ext cx="8541911" cy="5039728"/>
          </a:xfrm>
          <a:prstGeom prst="rect">
            <a:avLst/>
          </a:prstGeom>
        </p:spPr>
      </p:pic>
    </p:spTree>
    <p:extLst>
      <p:ext uri="{BB962C8B-B14F-4D97-AF65-F5344CB8AC3E}">
        <p14:creationId xmlns:p14="http://schemas.microsoft.com/office/powerpoint/2010/main" val="204957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graph&#10;&#10;Description automatically generated with low confidence">
            <a:extLst>
              <a:ext uri="{FF2B5EF4-FFF2-40B4-BE49-F238E27FC236}">
                <a16:creationId xmlns:a16="http://schemas.microsoft.com/office/drawing/2014/main" id="{E06C1FB1-9CA5-6141-6B9A-144DB9D5E210}"/>
              </a:ext>
            </a:extLst>
          </p:cNvPr>
          <p:cNvPicPr>
            <a:picLocks noChangeAspect="1"/>
          </p:cNvPicPr>
          <p:nvPr/>
        </p:nvPicPr>
        <p:blipFill>
          <a:blip r:embed="rId3"/>
          <a:stretch>
            <a:fillRect/>
          </a:stretch>
        </p:blipFill>
        <p:spPr>
          <a:xfrm>
            <a:off x="1632244" y="905933"/>
            <a:ext cx="8959516" cy="5039728"/>
          </a:xfrm>
          <a:prstGeom prst="rect">
            <a:avLst/>
          </a:prstGeom>
        </p:spPr>
      </p:pic>
    </p:spTree>
    <p:extLst>
      <p:ext uri="{BB962C8B-B14F-4D97-AF65-F5344CB8AC3E}">
        <p14:creationId xmlns:p14="http://schemas.microsoft.com/office/powerpoint/2010/main" val="3313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font&#10;&#10;Description automatically generated">
            <a:extLst>
              <a:ext uri="{FF2B5EF4-FFF2-40B4-BE49-F238E27FC236}">
                <a16:creationId xmlns:a16="http://schemas.microsoft.com/office/drawing/2014/main" id="{A7BC909F-F1A4-8460-0D47-2E22FD4DEA3F}"/>
              </a:ext>
            </a:extLst>
          </p:cNvPr>
          <p:cNvPicPr>
            <a:picLocks noChangeAspect="1"/>
          </p:cNvPicPr>
          <p:nvPr/>
        </p:nvPicPr>
        <p:blipFill>
          <a:blip r:embed="rId3"/>
          <a:stretch>
            <a:fillRect/>
          </a:stretch>
        </p:blipFill>
        <p:spPr>
          <a:xfrm>
            <a:off x="1072274" y="905933"/>
            <a:ext cx="10079456" cy="5039728"/>
          </a:xfrm>
          <a:prstGeom prst="rect">
            <a:avLst/>
          </a:prstGeom>
        </p:spPr>
      </p:pic>
    </p:spTree>
    <p:extLst>
      <p:ext uri="{BB962C8B-B14F-4D97-AF65-F5344CB8AC3E}">
        <p14:creationId xmlns:p14="http://schemas.microsoft.com/office/powerpoint/2010/main" val="183054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083728" y="487626"/>
            <a:ext cx="6474823" cy="3807128"/>
          </a:xfrm>
        </p:spPr>
        <p:txBody>
          <a:bodyPr>
            <a:normAutofit fontScale="85000" lnSpcReduction="20000"/>
          </a:bodyPr>
          <a:lstStyle/>
          <a:p>
            <a:r>
              <a:rPr lang="en-AU" sz="2000" b="1" dirty="0">
                <a:latin typeface="Arial Narrow" panose="020B0606020202030204" pitchFamily="34" charset="0"/>
              </a:rPr>
              <a:t>2022 SYNOD R33/22: National Church Life Survey</a:t>
            </a:r>
          </a:p>
          <a:p>
            <a:r>
              <a:rPr lang="en-AU" sz="2100" cap="none" dirty="0">
                <a:latin typeface="Arial Narrow" panose="020B0606020202030204" pitchFamily="34" charset="0"/>
              </a:rPr>
              <a:t>That in 2021 and 2022 the </a:t>
            </a:r>
            <a:r>
              <a:rPr lang="en-AU" sz="2100" cap="none" dirty="0" err="1">
                <a:latin typeface="Arial Narrow" panose="020B0606020202030204" pitchFamily="34" charset="0"/>
              </a:rPr>
              <a:t>anglican</a:t>
            </a:r>
            <a:r>
              <a:rPr lang="en-AU" sz="2100" cap="none" dirty="0">
                <a:latin typeface="Arial Narrow" panose="020B0606020202030204" pitchFamily="34" charset="0"/>
              </a:rPr>
              <a:t> diocese of </a:t>
            </a:r>
            <a:r>
              <a:rPr lang="en-AU" sz="2100" cap="none" dirty="0" err="1">
                <a:latin typeface="Arial Narrow" panose="020B0606020202030204" pitchFamily="34" charset="0"/>
              </a:rPr>
              <a:t>grafton</a:t>
            </a:r>
            <a:r>
              <a:rPr lang="en-AU" sz="2100" cap="none" dirty="0">
                <a:latin typeface="Arial Narrow" panose="020B0606020202030204" pitchFamily="34" charset="0"/>
              </a:rPr>
              <a:t> participated in the national church life survey and parishes were encouraged to participate in the leadership survey, census and church attender survey which provide information to equip the diocese and each parish with data and insights about the current context and trends.</a:t>
            </a:r>
          </a:p>
          <a:p>
            <a:r>
              <a:rPr lang="en-AU" sz="2100" cap="none" dirty="0">
                <a:latin typeface="Arial Narrow" panose="020B0606020202030204" pitchFamily="34" charset="0"/>
              </a:rPr>
              <a:t>This synod thanks all parishes who participated in the 2021/2022 national church life survey and requests bishop-in-council to form a working group of relevantly skilled people to analyse the data and insights gained from the survey together with relevant church attendance data from parish annual returns.</a:t>
            </a:r>
            <a:endParaRPr lang="en-US" sz="2100" cap="none" dirty="0">
              <a:latin typeface="Arial Narrow" panose="020B0606020202030204" pitchFamily="34" charset="0"/>
            </a:endParaRP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4555221"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111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graph&#10;&#10;Description automatically generated with low confidence">
            <a:extLst>
              <a:ext uri="{FF2B5EF4-FFF2-40B4-BE49-F238E27FC236}">
                <a16:creationId xmlns:a16="http://schemas.microsoft.com/office/drawing/2014/main" id="{741D94F0-154A-A77B-883B-2F7F383E9DCD}"/>
              </a:ext>
            </a:extLst>
          </p:cNvPr>
          <p:cNvPicPr>
            <a:picLocks noChangeAspect="1"/>
          </p:cNvPicPr>
          <p:nvPr/>
        </p:nvPicPr>
        <p:blipFill rotWithShape="1">
          <a:blip r:embed="rId3"/>
          <a:srcRect b="2598"/>
          <a:stretch/>
        </p:blipFill>
        <p:spPr>
          <a:xfrm>
            <a:off x="20" y="10"/>
            <a:ext cx="12191980" cy="6857990"/>
          </a:xfrm>
          <a:prstGeom prst="rect">
            <a:avLst/>
          </a:prstGeom>
        </p:spPr>
      </p:pic>
    </p:spTree>
    <p:extLst>
      <p:ext uri="{BB962C8B-B14F-4D97-AF65-F5344CB8AC3E}">
        <p14:creationId xmlns:p14="http://schemas.microsoft.com/office/powerpoint/2010/main" val="94362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font, businesscard&#10;&#10;Description automatically generated">
            <a:extLst>
              <a:ext uri="{FF2B5EF4-FFF2-40B4-BE49-F238E27FC236}">
                <a16:creationId xmlns:a16="http://schemas.microsoft.com/office/drawing/2014/main" id="{EBF4BCFC-CCCB-61B6-6D2E-82436F2FCD6D}"/>
              </a:ext>
            </a:extLst>
          </p:cNvPr>
          <p:cNvPicPr>
            <a:picLocks noChangeAspect="1"/>
          </p:cNvPicPr>
          <p:nvPr/>
        </p:nvPicPr>
        <p:blipFill>
          <a:blip r:embed="rId3"/>
          <a:stretch>
            <a:fillRect/>
          </a:stretch>
        </p:blipFill>
        <p:spPr>
          <a:xfrm>
            <a:off x="943356" y="1242044"/>
            <a:ext cx="10337292" cy="4367505"/>
          </a:xfrm>
          <a:prstGeom prst="rect">
            <a:avLst/>
          </a:prstGeom>
        </p:spPr>
      </p:pic>
    </p:spTree>
    <p:extLst>
      <p:ext uri="{BB962C8B-B14F-4D97-AF65-F5344CB8AC3E}">
        <p14:creationId xmlns:p14="http://schemas.microsoft.com/office/powerpoint/2010/main" val="371402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graph&#10;&#10;Description automatically generated with low confidence">
            <a:extLst>
              <a:ext uri="{FF2B5EF4-FFF2-40B4-BE49-F238E27FC236}">
                <a16:creationId xmlns:a16="http://schemas.microsoft.com/office/drawing/2014/main" id="{18426261-0178-6095-2A42-15F907D409DE}"/>
              </a:ext>
            </a:extLst>
          </p:cNvPr>
          <p:cNvPicPr>
            <a:picLocks noChangeAspect="1"/>
          </p:cNvPicPr>
          <p:nvPr/>
        </p:nvPicPr>
        <p:blipFill>
          <a:blip r:embed="rId3"/>
          <a:stretch>
            <a:fillRect/>
          </a:stretch>
        </p:blipFill>
        <p:spPr>
          <a:xfrm>
            <a:off x="1312261" y="905933"/>
            <a:ext cx="9599481" cy="5039728"/>
          </a:xfrm>
          <a:prstGeom prst="rect">
            <a:avLst/>
          </a:prstGeom>
        </p:spPr>
      </p:pic>
    </p:spTree>
    <p:extLst>
      <p:ext uri="{BB962C8B-B14F-4D97-AF65-F5344CB8AC3E}">
        <p14:creationId xmlns:p14="http://schemas.microsoft.com/office/powerpoint/2010/main" val="242234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font, logo&#10;&#10;Description automatically generated">
            <a:extLst>
              <a:ext uri="{FF2B5EF4-FFF2-40B4-BE49-F238E27FC236}">
                <a16:creationId xmlns:a16="http://schemas.microsoft.com/office/drawing/2014/main" id="{ED73FC8D-76CC-3DD9-979B-1FDCC67F34E7}"/>
              </a:ext>
            </a:extLst>
          </p:cNvPr>
          <p:cNvPicPr>
            <a:picLocks noChangeAspect="1"/>
          </p:cNvPicPr>
          <p:nvPr/>
        </p:nvPicPr>
        <p:blipFill>
          <a:blip r:embed="rId3"/>
          <a:stretch>
            <a:fillRect/>
          </a:stretch>
        </p:blipFill>
        <p:spPr>
          <a:xfrm>
            <a:off x="1612245" y="905933"/>
            <a:ext cx="8999514" cy="5039728"/>
          </a:xfrm>
          <a:prstGeom prst="rect">
            <a:avLst/>
          </a:prstGeom>
        </p:spPr>
      </p:pic>
    </p:spTree>
    <p:extLst>
      <p:ext uri="{BB962C8B-B14F-4D97-AF65-F5344CB8AC3E}">
        <p14:creationId xmlns:p14="http://schemas.microsoft.com/office/powerpoint/2010/main" val="132498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font, number&#10;&#10;Description automatically generated">
            <a:extLst>
              <a:ext uri="{FF2B5EF4-FFF2-40B4-BE49-F238E27FC236}">
                <a16:creationId xmlns:a16="http://schemas.microsoft.com/office/drawing/2014/main" id="{DFC87240-52B5-F83F-B761-73D4F461FC8E}"/>
              </a:ext>
            </a:extLst>
          </p:cNvPr>
          <p:cNvPicPr>
            <a:picLocks noChangeAspect="1"/>
          </p:cNvPicPr>
          <p:nvPr/>
        </p:nvPicPr>
        <p:blipFill>
          <a:blip r:embed="rId3"/>
          <a:stretch>
            <a:fillRect/>
          </a:stretch>
        </p:blipFill>
        <p:spPr>
          <a:xfrm>
            <a:off x="1652066" y="905933"/>
            <a:ext cx="8919872" cy="5039728"/>
          </a:xfrm>
          <a:prstGeom prst="rect">
            <a:avLst/>
          </a:prstGeom>
        </p:spPr>
      </p:pic>
    </p:spTree>
    <p:extLst>
      <p:ext uri="{BB962C8B-B14F-4D97-AF65-F5344CB8AC3E}">
        <p14:creationId xmlns:p14="http://schemas.microsoft.com/office/powerpoint/2010/main" val="315902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graph&#10;&#10;Description automatically generated with low confidence">
            <a:extLst>
              <a:ext uri="{FF2B5EF4-FFF2-40B4-BE49-F238E27FC236}">
                <a16:creationId xmlns:a16="http://schemas.microsoft.com/office/drawing/2014/main" id="{62635785-4F7A-4E12-F379-4BDFECF00C00}"/>
              </a:ext>
            </a:extLst>
          </p:cNvPr>
          <p:cNvPicPr>
            <a:picLocks noChangeAspect="1"/>
          </p:cNvPicPr>
          <p:nvPr/>
        </p:nvPicPr>
        <p:blipFill rotWithShape="1">
          <a:blip r:embed="rId3"/>
          <a:srcRect r="-1" b="6170"/>
          <a:stretch/>
        </p:blipFill>
        <p:spPr>
          <a:xfrm>
            <a:off x="842772" y="841248"/>
            <a:ext cx="10506456" cy="5175504"/>
          </a:xfrm>
          <a:prstGeom prst="rect">
            <a:avLst/>
          </a:prstGeom>
        </p:spPr>
      </p:pic>
    </p:spTree>
    <p:extLst>
      <p:ext uri="{BB962C8B-B14F-4D97-AF65-F5344CB8AC3E}">
        <p14:creationId xmlns:p14="http://schemas.microsoft.com/office/powerpoint/2010/main" val="311313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font, diagram&#10;&#10;Description automatically generated">
            <a:extLst>
              <a:ext uri="{FF2B5EF4-FFF2-40B4-BE49-F238E27FC236}">
                <a16:creationId xmlns:a16="http://schemas.microsoft.com/office/drawing/2014/main" id="{17F19D23-527C-67A6-C5FF-8736F312B402}"/>
              </a:ext>
            </a:extLst>
          </p:cNvPr>
          <p:cNvPicPr>
            <a:picLocks noChangeAspect="1"/>
          </p:cNvPicPr>
          <p:nvPr/>
        </p:nvPicPr>
        <p:blipFill>
          <a:blip r:embed="rId3"/>
          <a:stretch>
            <a:fillRect/>
          </a:stretch>
        </p:blipFill>
        <p:spPr>
          <a:xfrm>
            <a:off x="1632244" y="905933"/>
            <a:ext cx="8959516" cy="5039728"/>
          </a:xfrm>
          <a:prstGeom prst="rect">
            <a:avLst/>
          </a:prstGeom>
        </p:spPr>
      </p:pic>
    </p:spTree>
    <p:extLst>
      <p:ext uri="{BB962C8B-B14F-4D97-AF65-F5344CB8AC3E}">
        <p14:creationId xmlns:p14="http://schemas.microsoft.com/office/powerpoint/2010/main" val="332030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083728" y="487626"/>
            <a:ext cx="6474823" cy="3883038"/>
          </a:xfrm>
        </p:spPr>
        <p:txBody>
          <a:bodyPr>
            <a:normAutofit fontScale="85000" lnSpcReduction="20000"/>
          </a:bodyPr>
          <a:lstStyle/>
          <a:p>
            <a:r>
              <a:rPr lang="en-US" b="1" dirty="0"/>
              <a:t>&gt; Annual returns</a:t>
            </a:r>
          </a:p>
          <a:p>
            <a:r>
              <a:rPr lang="en-US" b="1" dirty="0"/>
              <a:t>Since 2020 – collection of more descriptive church attendance data </a:t>
            </a:r>
          </a:p>
          <a:p>
            <a:r>
              <a:rPr lang="en-US" b="1" dirty="0"/>
              <a:t>&gt; National Church life survey 2021/2022</a:t>
            </a:r>
          </a:p>
          <a:p>
            <a:r>
              <a:rPr lang="en-US" b="1" dirty="0"/>
              <a:t>Insights about those attending our churches, their characteristics and attitudes</a:t>
            </a:r>
          </a:p>
          <a:p>
            <a:r>
              <a:rPr lang="en-US" b="1" dirty="0"/>
              <a:t>&gt; Australian census 2021</a:t>
            </a:r>
          </a:p>
          <a:p>
            <a:r>
              <a:rPr lang="en-US" b="1" dirty="0"/>
              <a:t>Population demographics of our local areas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4555221"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07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1">
            <a:extLst>
              <a:ext uri="{FF2B5EF4-FFF2-40B4-BE49-F238E27FC236}">
                <a16:creationId xmlns:a16="http://schemas.microsoft.com/office/drawing/2014/main" id="{69BE2C85-3D5D-3A3A-4DDC-153AF592AC2D}"/>
              </a:ext>
            </a:extLst>
          </p:cNvPr>
          <p:cNvSpPr txBox="1"/>
          <p:nvPr/>
        </p:nvSpPr>
        <p:spPr>
          <a:xfrm>
            <a:off x="643467" y="1761688"/>
            <a:ext cx="4280871" cy="4580389"/>
          </a:xfrm>
          <a:prstGeom prst="rect">
            <a:avLst/>
          </a:prstGeom>
        </p:spPr>
        <p:txBody>
          <a:bodyPr vert="horz" lIns="0" tIns="45720" rIns="0" bIns="45720" rtlCol="0">
            <a:normAutofit fontScale="92500"/>
          </a:bodyPr>
          <a:lstStyle/>
          <a:p>
            <a:pPr>
              <a:lnSpc>
                <a:spcPct val="90000"/>
              </a:lnSpc>
              <a:spcAft>
                <a:spcPts val="600"/>
              </a:spcAft>
              <a:buFont typeface="Calibri" panose="020F0502020204030204" pitchFamily="34" charset="0"/>
            </a:pPr>
            <a:r>
              <a:rPr lang="en-US" sz="3200" dirty="0">
                <a:solidFill>
                  <a:srgbClr val="FFFFFF"/>
                </a:solidFill>
              </a:rPr>
              <a:t>Sources</a:t>
            </a:r>
          </a:p>
          <a:p>
            <a:pPr>
              <a:lnSpc>
                <a:spcPct val="90000"/>
              </a:lnSpc>
              <a:spcAft>
                <a:spcPts val="600"/>
              </a:spcAft>
              <a:buFont typeface="Calibri" panose="020F0502020204030204" pitchFamily="34" charset="0"/>
            </a:pPr>
            <a:endParaRPr lang="en-US" sz="1600" dirty="0">
              <a:solidFill>
                <a:srgbClr val="FFFFFF"/>
              </a:solidFill>
            </a:endParaRPr>
          </a:p>
          <a:p>
            <a:pPr>
              <a:lnSpc>
                <a:spcPct val="90000"/>
              </a:lnSpc>
              <a:spcAft>
                <a:spcPts val="600"/>
              </a:spcAft>
              <a:buFont typeface="Calibri" panose="020F0502020204030204" pitchFamily="34" charset="0"/>
            </a:pPr>
            <a:r>
              <a:rPr lang="en-US" sz="2400" b="1" dirty="0">
                <a:solidFill>
                  <a:srgbClr val="FFFFFF"/>
                </a:solidFill>
              </a:rPr>
              <a:t>Annual Returns </a:t>
            </a:r>
            <a:r>
              <a:rPr lang="en-US" sz="2400" dirty="0">
                <a:solidFill>
                  <a:srgbClr val="FFFFFF"/>
                </a:solidFill>
              </a:rPr>
              <a:t>of the Diocese of Grafton 2019-2022</a:t>
            </a:r>
          </a:p>
          <a:p>
            <a:pPr>
              <a:lnSpc>
                <a:spcPct val="90000"/>
              </a:lnSpc>
              <a:spcAft>
                <a:spcPts val="600"/>
              </a:spcAft>
              <a:buFont typeface="Calibri" panose="020F0502020204030204" pitchFamily="34" charset="0"/>
            </a:pPr>
            <a:endParaRPr lang="en-US" sz="2400" dirty="0">
              <a:solidFill>
                <a:srgbClr val="FFFFFF"/>
              </a:solidFill>
            </a:endParaRPr>
          </a:p>
          <a:p>
            <a:pPr>
              <a:lnSpc>
                <a:spcPct val="90000"/>
              </a:lnSpc>
              <a:spcAft>
                <a:spcPts val="600"/>
              </a:spcAft>
              <a:buFont typeface="Calibri" panose="020F0502020204030204" pitchFamily="34" charset="0"/>
            </a:pPr>
            <a:r>
              <a:rPr lang="en-US" sz="2400" b="1" dirty="0">
                <a:solidFill>
                  <a:srgbClr val="FFFFFF"/>
                </a:solidFill>
              </a:rPr>
              <a:t>Denominational Church Life Profile</a:t>
            </a:r>
            <a:r>
              <a:rPr lang="en-US" sz="2400" dirty="0">
                <a:solidFill>
                  <a:srgbClr val="FFFFFF"/>
                </a:solidFill>
              </a:rPr>
              <a:t>: Diocese of Grafton 2023. National Church Life Survey Research</a:t>
            </a:r>
          </a:p>
          <a:p>
            <a:pPr>
              <a:lnSpc>
                <a:spcPct val="90000"/>
              </a:lnSpc>
              <a:spcAft>
                <a:spcPts val="600"/>
              </a:spcAft>
              <a:buFont typeface="Calibri" panose="020F0502020204030204" pitchFamily="34" charset="0"/>
            </a:pPr>
            <a:endParaRPr lang="en-US" sz="2400" dirty="0">
              <a:solidFill>
                <a:srgbClr val="FFFFFF"/>
              </a:solidFill>
            </a:endParaRPr>
          </a:p>
          <a:p>
            <a:pPr>
              <a:lnSpc>
                <a:spcPct val="90000"/>
              </a:lnSpc>
              <a:spcAft>
                <a:spcPts val="600"/>
              </a:spcAft>
              <a:buFont typeface="Calibri" panose="020F0502020204030204" pitchFamily="34" charset="0"/>
            </a:pPr>
            <a:r>
              <a:rPr lang="en-US" sz="2400" dirty="0">
                <a:solidFill>
                  <a:srgbClr val="FFFFFF"/>
                </a:solidFill>
              </a:rPr>
              <a:t>Census material: </a:t>
            </a:r>
            <a:r>
              <a:rPr lang="en-US" sz="2400" b="1" dirty="0">
                <a:solidFill>
                  <a:srgbClr val="FFFFFF"/>
                </a:solidFill>
              </a:rPr>
              <a:t>Census Anglicans in Australia</a:t>
            </a:r>
            <a:r>
              <a:rPr lang="en-US" sz="2400" dirty="0">
                <a:solidFill>
                  <a:srgbClr val="FFFFFF"/>
                </a:solidFill>
              </a:rPr>
              <a:t>, Colin Reilley 2022 and @AustralianAnglican Twitter Account</a:t>
            </a:r>
          </a:p>
        </p:txBody>
      </p:sp>
      <p:pic>
        <p:nvPicPr>
          <p:cNvPr id="4" name="Picture 3" descr="Graph on document with pen">
            <a:extLst>
              <a:ext uri="{FF2B5EF4-FFF2-40B4-BE49-F238E27FC236}">
                <a16:creationId xmlns:a16="http://schemas.microsoft.com/office/drawing/2014/main" id="{60200FAD-2C67-47E6-EB42-0EDA0A135DFC}"/>
              </a:ext>
            </a:extLst>
          </p:cNvPr>
          <p:cNvPicPr>
            <a:picLocks noChangeAspect="1"/>
          </p:cNvPicPr>
          <p:nvPr/>
        </p:nvPicPr>
        <p:blipFill rotWithShape="1">
          <a:blip r:embed="rId3"/>
          <a:srcRect l="20178" r="6455" b="-1"/>
          <a:stretch/>
        </p:blipFill>
        <p:spPr>
          <a:xfrm>
            <a:off x="5192785" y="10"/>
            <a:ext cx="6999214" cy="6857990"/>
          </a:xfrm>
          <a:prstGeom prst="rect">
            <a:avLst/>
          </a:prstGeom>
        </p:spPr>
      </p:pic>
    </p:spTree>
    <p:extLst>
      <p:ext uri="{BB962C8B-B14F-4D97-AF65-F5344CB8AC3E}">
        <p14:creationId xmlns:p14="http://schemas.microsoft.com/office/powerpoint/2010/main" val="32608952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number, font, parallel&#10;&#10;Description automatically generated">
            <a:extLst>
              <a:ext uri="{FF2B5EF4-FFF2-40B4-BE49-F238E27FC236}">
                <a16:creationId xmlns:a16="http://schemas.microsoft.com/office/drawing/2014/main" id="{7886E391-85E4-F1F5-89D4-E44ECF9A6338}"/>
              </a:ext>
            </a:extLst>
          </p:cNvPr>
          <p:cNvPicPr>
            <a:picLocks noChangeAspect="1"/>
          </p:cNvPicPr>
          <p:nvPr/>
        </p:nvPicPr>
        <p:blipFill>
          <a:blip r:embed="rId3"/>
          <a:stretch>
            <a:fillRect/>
          </a:stretch>
        </p:blipFill>
        <p:spPr>
          <a:xfrm>
            <a:off x="522732" y="521208"/>
            <a:ext cx="11146535" cy="5815584"/>
          </a:xfrm>
          <a:prstGeom prst="rect">
            <a:avLst/>
          </a:prstGeom>
        </p:spPr>
      </p:pic>
      <p:sp>
        <p:nvSpPr>
          <p:cNvPr id="2" name="Arrow: Right 1">
            <a:extLst>
              <a:ext uri="{FF2B5EF4-FFF2-40B4-BE49-F238E27FC236}">
                <a16:creationId xmlns:a16="http://schemas.microsoft.com/office/drawing/2014/main" id="{73588C19-460A-61C5-F8DD-B042445E984C}"/>
              </a:ext>
            </a:extLst>
          </p:cNvPr>
          <p:cNvSpPr/>
          <p:nvPr/>
        </p:nvSpPr>
        <p:spPr>
          <a:xfrm>
            <a:off x="522732" y="2986481"/>
            <a:ext cx="181943" cy="2181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687728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number, font&#10;&#10;Description automatically generated">
            <a:extLst>
              <a:ext uri="{FF2B5EF4-FFF2-40B4-BE49-F238E27FC236}">
                <a16:creationId xmlns:a16="http://schemas.microsoft.com/office/drawing/2014/main" id="{74D9A2D5-A253-A401-8259-056E88A27715}"/>
              </a:ext>
            </a:extLst>
          </p:cNvPr>
          <p:cNvPicPr>
            <a:picLocks noChangeAspect="1"/>
          </p:cNvPicPr>
          <p:nvPr/>
        </p:nvPicPr>
        <p:blipFill>
          <a:blip r:embed="rId3"/>
          <a:stretch>
            <a:fillRect/>
          </a:stretch>
        </p:blipFill>
        <p:spPr>
          <a:xfrm>
            <a:off x="597159" y="2202730"/>
            <a:ext cx="10982131" cy="2574543"/>
          </a:xfrm>
          <a:prstGeom prst="rect">
            <a:avLst/>
          </a:prstGeom>
        </p:spPr>
      </p:pic>
    </p:spTree>
    <p:extLst>
      <p:ext uri="{BB962C8B-B14F-4D97-AF65-F5344CB8AC3E}">
        <p14:creationId xmlns:p14="http://schemas.microsoft.com/office/powerpoint/2010/main" val="19013718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number, font, parallel&#10;&#10;Description automatically generated">
            <a:extLst>
              <a:ext uri="{FF2B5EF4-FFF2-40B4-BE49-F238E27FC236}">
                <a16:creationId xmlns:a16="http://schemas.microsoft.com/office/drawing/2014/main" id="{C77BF556-C5E2-9BAA-7CC4-91D76B4F4BFA}"/>
              </a:ext>
            </a:extLst>
          </p:cNvPr>
          <p:cNvPicPr>
            <a:picLocks noChangeAspect="1"/>
          </p:cNvPicPr>
          <p:nvPr/>
        </p:nvPicPr>
        <p:blipFill>
          <a:blip r:embed="rId3"/>
          <a:stretch>
            <a:fillRect/>
          </a:stretch>
        </p:blipFill>
        <p:spPr>
          <a:xfrm>
            <a:off x="562157" y="1156995"/>
            <a:ext cx="11065904" cy="4469363"/>
          </a:xfrm>
          <a:prstGeom prst="rect">
            <a:avLst/>
          </a:prstGeom>
        </p:spPr>
      </p:pic>
    </p:spTree>
    <p:extLst>
      <p:ext uri="{BB962C8B-B14F-4D97-AF65-F5344CB8AC3E}">
        <p14:creationId xmlns:p14="http://schemas.microsoft.com/office/powerpoint/2010/main" val="225164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umber, parallel, font&#10;&#10;Description automatically generated">
            <a:extLst>
              <a:ext uri="{FF2B5EF4-FFF2-40B4-BE49-F238E27FC236}">
                <a16:creationId xmlns:a16="http://schemas.microsoft.com/office/drawing/2014/main" id="{7CFBC626-F14C-A610-A2C7-1685EC60B5CB}"/>
              </a:ext>
            </a:extLst>
          </p:cNvPr>
          <p:cNvPicPr>
            <a:picLocks noChangeAspect="1"/>
          </p:cNvPicPr>
          <p:nvPr/>
        </p:nvPicPr>
        <p:blipFill>
          <a:blip r:embed="rId3"/>
          <a:stretch>
            <a:fillRect/>
          </a:stretch>
        </p:blipFill>
        <p:spPr>
          <a:xfrm>
            <a:off x="0" y="155222"/>
            <a:ext cx="12192000" cy="6547556"/>
          </a:xfrm>
          <a:prstGeom prst="rect">
            <a:avLst/>
          </a:prstGeom>
        </p:spPr>
      </p:pic>
    </p:spTree>
    <p:extLst>
      <p:ext uri="{BB962C8B-B14F-4D97-AF65-F5344CB8AC3E}">
        <p14:creationId xmlns:p14="http://schemas.microsoft.com/office/powerpoint/2010/main" val="260649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number, font, calendar&#10;&#10;Description automatically generated">
            <a:extLst>
              <a:ext uri="{FF2B5EF4-FFF2-40B4-BE49-F238E27FC236}">
                <a16:creationId xmlns:a16="http://schemas.microsoft.com/office/drawing/2014/main" id="{320873D4-80ED-3C97-50AC-7E2CC9DA790C}"/>
              </a:ext>
            </a:extLst>
          </p:cNvPr>
          <p:cNvPicPr>
            <a:picLocks noChangeAspect="1"/>
          </p:cNvPicPr>
          <p:nvPr/>
        </p:nvPicPr>
        <p:blipFill>
          <a:blip r:embed="rId3"/>
          <a:stretch>
            <a:fillRect/>
          </a:stretch>
        </p:blipFill>
        <p:spPr>
          <a:xfrm>
            <a:off x="88377" y="1483567"/>
            <a:ext cx="12004362" cy="3087305"/>
          </a:xfrm>
          <a:prstGeom prst="rect">
            <a:avLst/>
          </a:prstGeom>
        </p:spPr>
      </p:pic>
    </p:spTree>
    <p:extLst>
      <p:ext uri="{BB962C8B-B14F-4D97-AF65-F5344CB8AC3E}">
        <p14:creationId xmlns:p14="http://schemas.microsoft.com/office/powerpoint/2010/main" val="2205575112"/>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1cf8a3e-833a-450a-ae9f-d8072b20bade" xsi:nil="true"/>
    <lcf76f155ced4ddcb4097134ff3c332f xmlns="d425a63d-0804-46e4-82d9-bb171f181a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BE10B4C7422141BB49C9D21A12E72B" ma:contentTypeVersion="12" ma:contentTypeDescription="Create a new document." ma:contentTypeScope="" ma:versionID="5d8b041a1bf7cf58e57a2dd63ca62793">
  <xsd:schema xmlns:xsd="http://www.w3.org/2001/XMLSchema" xmlns:xs="http://www.w3.org/2001/XMLSchema" xmlns:p="http://schemas.microsoft.com/office/2006/metadata/properties" xmlns:ns2="d425a63d-0804-46e4-82d9-bb171f181a7b" xmlns:ns3="21cf8a3e-833a-450a-ae9f-d8072b20bade" targetNamespace="http://schemas.microsoft.com/office/2006/metadata/properties" ma:root="true" ma:fieldsID="b351bab08ab84f1ba56e531a3c137ffe" ns2:_="" ns3:_="">
    <xsd:import namespace="d425a63d-0804-46e4-82d9-bb171f181a7b"/>
    <xsd:import namespace="21cf8a3e-833a-450a-ae9f-d8072b20ba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5a63d-0804-46e4-82d9-bb171f181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b44bd0-9859-4ae7-829f-fbbaa1ba2f8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cf8a3e-833a-450a-ae9f-d8072b20ba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dda829-d12e-42e1-b6e3-2fee86b3a921}" ma:internalName="TaxCatchAll" ma:showField="CatchAllData" ma:web="21cf8a3e-833a-450a-ae9f-d8072b20bad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purl.org/dc/elements/1.1/"/>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71af3243-3dd4-4a8d-8c0d-dd76da1f02a5"/>
    <ds:schemaRef ds:uri="16c05727-aa75-4e4a-9b5f-8a80a1165891"/>
    <ds:schemaRef ds:uri="http://www.w3.org/XML/1998/namespace"/>
  </ds:schemaRefs>
</ds:datastoreItem>
</file>

<file path=customXml/itemProps3.xml><?xml version="1.0" encoding="utf-8"?>
<ds:datastoreItem xmlns:ds="http://schemas.openxmlformats.org/officeDocument/2006/customXml" ds:itemID="{10625E55-641D-4CF4-8A61-DCC4B45B7B54}"/>
</file>

<file path=docProps/app.xml><?xml version="1.0" encoding="utf-8"?>
<Properties xmlns="http://schemas.openxmlformats.org/officeDocument/2006/extended-properties" xmlns:vt="http://schemas.openxmlformats.org/officeDocument/2006/docPropsVTypes">
  <Template>{F555EA69-6B86-47D0-BB45-09C9361A2ECE}tf11437505_win32</Template>
  <TotalTime>263</TotalTime>
  <Words>339</Words>
  <Application>Microsoft Office PowerPoint</Application>
  <PresentationFormat>Widescreen</PresentationFormat>
  <Paragraphs>66</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 Narrow</vt:lpstr>
      <vt:lpstr>Calibri</vt:lpstr>
      <vt:lpstr>Georgia Pro Cond Light</vt:lpstr>
      <vt:lpstr>Speak Pro</vt:lpstr>
      <vt:lpstr>RetrospectVTI</vt:lpstr>
      <vt:lpstr>Diocese of Grafton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Grafton</dc:title>
  <dc:creator>Murray Harvey</dc:creator>
  <cp:lastModifiedBy>Murray Harvey</cp:lastModifiedBy>
  <cp:revision>25</cp:revision>
  <cp:lastPrinted>2023-06-19T21:51:19Z</cp:lastPrinted>
  <dcterms:created xsi:type="dcterms:W3CDTF">2023-06-09T03:20:21Z</dcterms:created>
  <dcterms:modified xsi:type="dcterms:W3CDTF">2023-06-19T22:02:30Z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0x010100E9BE10B4C7422141BB49C9D21A12E72B</vt:lpwstr>
  </property>
</Properties>
</file>