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053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68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52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1457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350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286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851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856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8412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63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044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3A461-8B07-4699-AB9E-87571A7CBDC7}" type="datetimeFigureOut">
              <a:rPr lang="en-AU" smtClean="0"/>
              <a:t>23/07/2016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717D-6E64-4583-AE21-C21878AC0E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377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94935" y="2428726"/>
            <a:ext cx="10002129" cy="175432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AU" sz="1400" dirty="0">
              <a:solidFill>
                <a:schemeClr val="bg1"/>
              </a:solidFill>
            </a:endParaRPr>
          </a:p>
          <a:p>
            <a:pPr algn="ctr"/>
            <a:r>
              <a:rPr lang="en-AU" sz="8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Vocation Sunday</a:t>
            </a:r>
          </a:p>
          <a:p>
            <a:pPr algn="ctr"/>
            <a:endParaRPr lang="en-A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23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17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Copperplate Gothic 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Rectory Office</dc:creator>
  <cp:lastModifiedBy>Rectory Office</cp:lastModifiedBy>
  <cp:revision>3</cp:revision>
  <dcterms:created xsi:type="dcterms:W3CDTF">2016-07-23T00:59:43Z</dcterms:created>
  <dcterms:modified xsi:type="dcterms:W3CDTF">2016-07-23T01:23:17Z</dcterms:modified>
</cp:coreProperties>
</file>