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0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00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3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8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96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63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68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78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07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1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CF6C-8C27-4E88-B4FD-9B1FB17DF5A1}" type="datetimeFigureOut">
              <a:rPr lang="en-AU" smtClean="0"/>
              <a:t>28/06/2016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71C0-FA4F-4FC2-A619-7DDF8C8416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02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3987" y="155576"/>
            <a:ext cx="11931995" cy="6603034"/>
            <a:chOff x="106413300" y="104813100"/>
            <a:chExt cx="7567758" cy="10697660"/>
          </a:xfrm>
        </p:grpSpPr>
        <p:pic>
          <p:nvPicPr>
            <p:cNvPr id="1027" name="Picture 3" descr="2048_56e8f567602f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9" r="8334"/>
            <a:stretch>
              <a:fillRect/>
            </a:stretch>
          </p:blipFill>
          <p:spPr bwMode="auto">
            <a:xfrm>
              <a:off x="106413300" y="104813100"/>
              <a:ext cx="7567758" cy="10697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6815255" y="105220771"/>
              <a:ext cx="6645600" cy="1007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Lord, you call us to be story-tellers: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planting your explosive news into our defended lives;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locating us in the script of your human history.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You call us to be trailblazers: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living in your future that we receive only as gift;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subverting the fixed, fated world of low horizons.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You call us to be weavers: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tracing, stretching, connecting the knotted threads;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gathering up unravelling, disconnected lives.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5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0" y="140982"/>
            <a:ext cx="11937003" cy="6602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5129" y="487597"/>
            <a:ext cx="11092071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You call us to be fools – for Christ’s sake: 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bearing life’s absurdities and incongruities; 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puncturing our seriousness and grandiosity. </a:t>
            </a:r>
          </a:p>
          <a:p>
            <a:endParaRPr lang="en-AU" sz="16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You call us to be hosts: welcomers of the sacred, intimate, transfiguring; lavish celebrants of our communities and homecomings. </a:t>
            </a:r>
          </a:p>
          <a:p>
            <a:endParaRPr lang="en-AU" sz="16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You call us to be poets: artists and illuminators of inner space; 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naming, invoking, heralding your presence. </a:t>
            </a:r>
          </a:p>
          <a:p>
            <a:endParaRPr lang="en-AU" sz="16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You call us to be gardeners: sowers, cultivators, nurturers of fragile lives; benefactors of your gratuitous harvest.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798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8" y="127730"/>
            <a:ext cx="11937003" cy="66025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7165" y="625592"/>
            <a:ext cx="101644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b="1" dirty="0">
                <a:solidFill>
                  <a:schemeClr val="bg1"/>
                </a:solidFill>
              </a:rPr>
              <a:t>You call us to be conductors </a:t>
            </a:r>
          </a:p>
          <a:p>
            <a:pPr lvl="0"/>
            <a:r>
              <a:rPr lang="en-AU" sz="3200" b="1" dirty="0">
                <a:solidFill>
                  <a:schemeClr val="bg1"/>
                </a:solidFill>
              </a:rPr>
              <a:t>celebrating harmony, coaxing symphony; </a:t>
            </a:r>
          </a:p>
          <a:p>
            <a:pPr lvl="0"/>
            <a:r>
              <a:rPr lang="en-AU" sz="3200" b="1" dirty="0">
                <a:solidFill>
                  <a:schemeClr val="bg1"/>
                </a:solidFill>
              </a:rPr>
              <a:t>orchestrating the praise of your inhabited creation; </a:t>
            </a:r>
          </a:p>
          <a:p>
            <a:pPr lvl="0"/>
            <a:r>
              <a:rPr lang="en-AU" sz="3200" b="1" dirty="0">
                <a:solidFill>
                  <a:schemeClr val="bg1"/>
                </a:solidFill>
              </a:rPr>
              <a:t>Lord, you lavish gifts on all whom you call. </a:t>
            </a:r>
          </a:p>
          <a:p>
            <a:pPr lvl="0"/>
            <a:endParaRPr lang="en-AU" sz="3200" b="1" dirty="0">
              <a:solidFill>
                <a:schemeClr val="bg1"/>
              </a:solidFill>
            </a:endParaRPr>
          </a:p>
          <a:p>
            <a:pPr lvl="0"/>
            <a:r>
              <a:rPr lang="en-AU" sz="3200" b="1" dirty="0">
                <a:solidFill>
                  <a:schemeClr val="bg1"/>
                </a:solidFill>
              </a:rPr>
              <a:t>Strengthen and sustain us and all ministers of your church, </a:t>
            </a:r>
          </a:p>
          <a:p>
            <a:pPr lvl="0"/>
            <a:r>
              <a:rPr lang="en-AU" sz="3200" b="1" dirty="0">
                <a:solidFill>
                  <a:schemeClr val="bg1"/>
                </a:solidFill>
              </a:rPr>
              <a:t>that in the range and diversity of our vocation, </a:t>
            </a:r>
          </a:p>
          <a:p>
            <a:pPr lvl="0"/>
            <a:r>
              <a:rPr lang="en-AU" sz="3200" b="1" dirty="0">
                <a:solidFill>
                  <a:schemeClr val="bg1"/>
                </a:solidFill>
              </a:rPr>
              <a:t>we may be catalysts of your kingdom in the world, </a:t>
            </a:r>
          </a:p>
          <a:p>
            <a:pPr lvl="0"/>
            <a:r>
              <a:rPr lang="en-AU" sz="3200" b="1" dirty="0">
                <a:solidFill>
                  <a:schemeClr val="bg1"/>
                </a:solidFill>
              </a:rPr>
              <a:t>through Jesus Christ our Lord.  Amen </a:t>
            </a:r>
          </a:p>
          <a:p>
            <a:pPr lvl="0"/>
            <a:endParaRPr lang="en-AU" sz="3200" dirty="0">
              <a:solidFill>
                <a:schemeClr val="bg1"/>
              </a:solidFill>
            </a:endParaRPr>
          </a:p>
          <a:p>
            <a:pPr lvl="0" algn="r"/>
            <a:r>
              <a:rPr lang="en-AU" sz="2000" dirty="0">
                <a:solidFill>
                  <a:schemeClr val="bg1"/>
                </a:solidFill>
              </a:rPr>
              <a:t>Roger Spiller (1944– )  alt. </a:t>
            </a:r>
          </a:p>
          <a:p>
            <a:pPr lvl="0"/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2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2460"/>
          <a:stretch/>
        </p:blipFill>
        <p:spPr>
          <a:xfrm>
            <a:off x="0" y="1"/>
            <a:ext cx="1219200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590" y="153699"/>
            <a:ext cx="96475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Shape me for your service: pin back my arms 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that I might proclaim freedom to a captive world.</a:t>
            </a: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Teach me by your wisdom: unfold your word 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that I might share truth with a hungry people.</a:t>
            </a: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en-AU" sz="3200" b="1" dirty="0">
                <a:solidFill>
                  <a:schemeClr val="bg1"/>
                </a:solidFill>
              </a:rPr>
              <a:t>Hold me in your love: nurse my need </a:t>
            </a:r>
          </a:p>
          <a:p>
            <a:r>
              <a:rPr lang="en-AU" sz="3200" b="1" dirty="0">
                <a:solidFill>
                  <a:schemeClr val="bg1"/>
                </a:solidFill>
              </a:rPr>
              <a:t>that I might tender healing for a broken body.</a:t>
            </a:r>
          </a:p>
          <a:p>
            <a:endParaRPr lang="en-AU" sz="3200" dirty="0">
              <a:solidFill>
                <a:schemeClr val="bg1"/>
              </a:solidFill>
            </a:endParaRPr>
          </a:p>
          <a:p>
            <a:pPr algn="r"/>
            <a:r>
              <a:rPr lang="en-AU" sz="2000" i="1" dirty="0">
                <a:solidFill>
                  <a:schemeClr val="bg1"/>
                </a:solidFill>
              </a:rPr>
              <a:t>Jane </a:t>
            </a:r>
            <a:r>
              <a:rPr lang="en-AU" sz="2000" i="1" dirty="0" err="1">
                <a:solidFill>
                  <a:schemeClr val="bg1"/>
                </a:solidFill>
              </a:rPr>
              <a:t>Tillier</a:t>
            </a:r>
            <a:r>
              <a:rPr lang="en-AU" sz="2000" i="1" dirty="0">
                <a:solidFill>
                  <a:schemeClr val="bg1"/>
                </a:solidFill>
              </a:rPr>
              <a:t> (1959 - )</a:t>
            </a:r>
          </a:p>
        </p:txBody>
      </p:sp>
    </p:spTree>
    <p:extLst>
      <p:ext uri="{BB962C8B-B14F-4D97-AF65-F5344CB8AC3E}">
        <p14:creationId xmlns:p14="http://schemas.microsoft.com/office/powerpoint/2010/main" val="357307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312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Rectory Office</dc:creator>
  <cp:lastModifiedBy>Rectory Office</cp:lastModifiedBy>
  <cp:revision>6</cp:revision>
  <dcterms:created xsi:type="dcterms:W3CDTF">2016-06-23T02:06:51Z</dcterms:created>
  <dcterms:modified xsi:type="dcterms:W3CDTF">2016-06-28T04:42:33Z</dcterms:modified>
</cp:coreProperties>
</file>