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2" r:id="rId4"/>
    <p:sldId id="263" r:id="rId5"/>
    <p:sldId id="264" r:id="rId6"/>
    <p:sldId id="261" r:id="rId7"/>
    <p:sldId id="258" r:id="rId8"/>
    <p:sldId id="266" r:id="rId9"/>
    <p:sldId id="275" r:id="rId10"/>
    <p:sldId id="267" r:id="rId11"/>
    <p:sldId id="268" r:id="rId12"/>
    <p:sldId id="269" r:id="rId13"/>
    <p:sldId id="270" r:id="rId14"/>
    <p:sldId id="271" r:id="rId15"/>
    <p:sldId id="272" r:id="rId16"/>
    <p:sldId id="274" r:id="rId17"/>
    <p:sldId id="259"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p:scale>
          <a:sx n="96" d="100"/>
          <a:sy n="96" d="100"/>
        </p:scale>
        <p:origin x="-178" y="-1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052EE-F6D0-455B-A722-AED454D0E6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52E52599-61AA-4B0A-99B2-E15E038224FA}">
      <dgm:prSet phldrT="[Text]"/>
      <dgm:spPr/>
      <dgm:t>
        <a:bodyPr/>
        <a:lstStyle/>
        <a:p>
          <a:r>
            <a:rPr lang="en-US" dirty="0" smtClean="0"/>
            <a:t>Theological</a:t>
          </a:r>
          <a:endParaRPr lang="en-AU" dirty="0"/>
        </a:p>
      </dgm:t>
    </dgm:pt>
    <dgm:pt modelId="{150B33AF-F51B-45E9-B24F-587F926DEA5C}" type="parTrans" cxnId="{19285161-5864-427E-96D9-18A0A454BA7C}">
      <dgm:prSet/>
      <dgm:spPr/>
      <dgm:t>
        <a:bodyPr/>
        <a:lstStyle/>
        <a:p>
          <a:endParaRPr lang="en-AU"/>
        </a:p>
      </dgm:t>
    </dgm:pt>
    <dgm:pt modelId="{B0A5AD65-3EFD-4575-BDFA-2A25443E1454}" type="sibTrans" cxnId="{19285161-5864-427E-96D9-18A0A454BA7C}">
      <dgm:prSet/>
      <dgm:spPr/>
      <dgm:t>
        <a:bodyPr/>
        <a:lstStyle/>
        <a:p>
          <a:endParaRPr lang="en-AU"/>
        </a:p>
      </dgm:t>
    </dgm:pt>
    <dgm:pt modelId="{7184EABF-6929-4C04-8D96-2BC4732C4EC9}">
      <dgm:prSet phldrT="[Text]"/>
      <dgm:spPr/>
      <dgm:t>
        <a:bodyPr/>
        <a:lstStyle/>
        <a:p>
          <a:r>
            <a:rPr lang="en-US" dirty="0" smtClean="0"/>
            <a:t>…</a:t>
          </a:r>
          <a:endParaRPr lang="en-AU" dirty="0"/>
        </a:p>
      </dgm:t>
    </dgm:pt>
    <dgm:pt modelId="{253E4DFE-D8FC-4A73-AA6E-C8C5FFB6690C}" type="parTrans" cxnId="{30972A81-179D-402C-9B5A-FE6C90B31CBD}">
      <dgm:prSet/>
      <dgm:spPr/>
      <dgm:t>
        <a:bodyPr/>
        <a:lstStyle/>
        <a:p>
          <a:endParaRPr lang="en-AU"/>
        </a:p>
      </dgm:t>
    </dgm:pt>
    <dgm:pt modelId="{24A5DB26-9713-4560-95A7-0EC14459E853}" type="sibTrans" cxnId="{30972A81-179D-402C-9B5A-FE6C90B31CBD}">
      <dgm:prSet/>
      <dgm:spPr/>
      <dgm:t>
        <a:bodyPr/>
        <a:lstStyle/>
        <a:p>
          <a:endParaRPr lang="en-AU"/>
        </a:p>
      </dgm:t>
    </dgm:pt>
    <dgm:pt modelId="{705C0232-0034-489D-BCED-BD8A7BD5CACD}">
      <dgm:prSet phldrT="[Text]"/>
      <dgm:spPr/>
      <dgm:t>
        <a:bodyPr/>
        <a:lstStyle/>
        <a:p>
          <a:r>
            <a:rPr lang="en-US" dirty="0" smtClean="0"/>
            <a:t>Psychological</a:t>
          </a:r>
          <a:endParaRPr lang="en-AU" dirty="0"/>
        </a:p>
      </dgm:t>
    </dgm:pt>
    <dgm:pt modelId="{81D3F3BA-ADBE-4C29-B5BE-9694A226E787}" type="parTrans" cxnId="{ADDB6970-2C6B-4C4D-805B-FE621F3DBE2D}">
      <dgm:prSet/>
      <dgm:spPr/>
      <dgm:t>
        <a:bodyPr/>
        <a:lstStyle/>
        <a:p>
          <a:endParaRPr lang="en-AU"/>
        </a:p>
      </dgm:t>
    </dgm:pt>
    <dgm:pt modelId="{58F17BBA-B675-4C4F-9E02-09BC8DFB98A8}" type="sibTrans" cxnId="{ADDB6970-2C6B-4C4D-805B-FE621F3DBE2D}">
      <dgm:prSet/>
      <dgm:spPr/>
      <dgm:t>
        <a:bodyPr/>
        <a:lstStyle/>
        <a:p>
          <a:endParaRPr lang="en-AU"/>
        </a:p>
      </dgm:t>
    </dgm:pt>
    <dgm:pt modelId="{38AD1692-9429-42F8-922C-C23C204FC84B}">
      <dgm:prSet phldrT="[Text]"/>
      <dgm:spPr/>
      <dgm:t>
        <a:bodyPr/>
        <a:lstStyle/>
        <a:p>
          <a:r>
            <a:rPr lang="en-US" dirty="0" smtClean="0"/>
            <a:t>Attachment Theory</a:t>
          </a:r>
          <a:endParaRPr lang="en-AU" dirty="0"/>
        </a:p>
      </dgm:t>
    </dgm:pt>
    <dgm:pt modelId="{B5737F7D-9A1E-4A2E-866C-63D39ECA8619}" type="parTrans" cxnId="{26CC80D3-E706-4856-841B-F46D4C0191EC}">
      <dgm:prSet/>
      <dgm:spPr/>
      <dgm:t>
        <a:bodyPr/>
        <a:lstStyle/>
        <a:p>
          <a:endParaRPr lang="en-AU"/>
        </a:p>
      </dgm:t>
    </dgm:pt>
    <dgm:pt modelId="{2621478B-6E05-40DF-8A36-BBCC031F872C}" type="sibTrans" cxnId="{26CC80D3-E706-4856-841B-F46D4C0191EC}">
      <dgm:prSet/>
      <dgm:spPr/>
      <dgm:t>
        <a:bodyPr/>
        <a:lstStyle/>
        <a:p>
          <a:endParaRPr lang="en-AU"/>
        </a:p>
      </dgm:t>
    </dgm:pt>
    <dgm:pt modelId="{A3832E92-3EDE-49EB-8AEC-05D9A2F38776}">
      <dgm:prSet phldrT="[Text]"/>
      <dgm:spPr/>
      <dgm:t>
        <a:bodyPr/>
        <a:lstStyle/>
        <a:p>
          <a:r>
            <a:rPr lang="en-US" dirty="0" smtClean="0"/>
            <a:t>Sociological</a:t>
          </a:r>
          <a:endParaRPr lang="en-AU" dirty="0"/>
        </a:p>
      </dgm:t>
    </dgm:pt>
    <dgm:pt modelId="{47C8F987-55F1-49FC-9795-3CB465AACB58}" type="parTrans" cxnId="{BFF5579D-F270-4FA3-8073-6B0727C9BEB8}">
      <dgm:prSet/>
      <dgm:spPr/>
      <dgm:t>
        <a:bodyPr/>
        <a:lstStyle/>
        <a:p>
          <a:endParaRPr lang="en-AU"/>
        </a:p>
      </dgm:t>
    </dgm:pt>
    <dgm:pt modelId="{1BAFE3B0-8D8E-4C35-84CC-84CE343B99F2}" type="sibTrans" cxnId="{BFF5579D-F270-4FA3-8073-6B0727C9BEB8}">
      <dgm:prSet/>
      <dgm:spPr/>
      <dgm:t>
        <a:bodyPr/>
        <a:lstStyle/>
        <a:p>
          <a:endParaRPr lang="en-AU"/>
        </a:p>
      </dgm:t>
    </dgm:pt>
    <dgm:pt modelId="{355CE001-19B3-4979-B7BC-9D11B237D5A6}">
      <dgm:prSet phldrT="[Text]"/>
      <dgm:spPr/>
      <dgm:t>
        <a:bodyPr/>
        <a:lstStyle/>
        <a:p>
          <a:r>
            <a:rPr lang="en-US" dirty="0" smtClean="0"/>
            <a:t>Institutions (Goffman)</a:t>
          </a:r>
          <a:endParaRPr lang="en-AU" dirty="0"/>
        </a:p>
      </dgm:t>
    </dgm:pt>
    <dgm:pt modelId="{F1ADBC75-4F53-4FCA-BFE0-EC5A4F423C24}" type="parTrans" cxnId="{735D46C9-1768-4C6F-9F66-04D8FE9794FD}">
      <dgm:prSet/>
      <dgm:spPr/>
      <dgm:t>
        <a:bodyPr/>
        <a:lstStyle/>
        <a:p>
          <a:endParaRPr lang="en-AU"/>
        </a:p>
      </dgm:t>
    </dgm:pt>
    <dgm:pt modelId="{04FA989A-B95B-4710-B28F-D28D98994656}" type="sibTrans" cxnId="{735D46C9-1768-4C6F-9F66-04D8FE9794FD}">
      <dgm:prSet/>
      <dgm:spPr/>
      <dgm:t>
        <a:bodyPr/>
        <a:lstStyle/>
        <a:p>
          <a:endParaRPr lang="en-AU"/>
        </a:p>
      </dgm:t>
    </dgm:pt>
    <dgm:pt modelId="{E75D1362-D19B-48EF-B741-6DADA8B16707}">
      <dgm:prSet phldrT="[Text]"/>
      <dgm:spPr/>
      <dgm:t>
        <a:bodyPr/>
        <a:lstStyle/>
        <a:p>
          <a:endParaRPr lang="en-AU" dirty="0"/>
        </a:p>
      </dgm:t>
    </dgm:pt>
    <dgm:pt modelId="{12D6BCF2-4953-42BB-8719-CE126286526B}" type="parTrans" cxnId="{D7A6C728-FA70-46DF-9C05-1321EAAA509F}">
      <dgm:prSet/>
      <dgm:spPr/>
      <dgm:t>
        <a:bodyPr/>
        <a:lstStyle/>
        <a:p>
          <a:endParaRPr lang="en-AU"/>
        </a:p>
      </dgm:t>
    </dgm:pt>
    <dgm:pt modelId="{0AEEAD2A-BBAF-44DF-A5FF-5D747DC1549A}" type="sibTrans" cxnId="{D7A6C728-FA70-46DF-9C05-1321EAAA509F}">
      <dgm:prSet/>
      <dgm:spPr/>
      <dgm:t>
        <a:bodyPr/>
        <a:lstStyle/>
        <a:p>
          <a:endParaRPr lang="en-AU"/>
        </a:p>
      </dgm:t>
    </dgm:pt>
    <dgm:pt modelId="{D6BC5D66-345C-4129-996F-99E961642A96}">
      <dgm:prSet phldrT="[Text]"/>
      <dgm:spPr/>
      <dgm:t>
        <a:bodyPr/>
        <a:lstStyle/>
        <a:p>
          <a:r>
            <a:rPr lang="en-US" dirty="0" smtClean="0"/>
            <a:t>Mores and Norms</a:t>
          </a:r>
          <a:endParaRPr lang="en-AU" dirty="0"/>
        </a:p>
      </dgm:t>
    </dgm:pt>
    <dgm:pt modelId="{54B4C3EF-3738-4C2A-9595-82D1C921B982}" type="parTrans" cxnId="{317B1FB4-D03A-4538-B7C0-D2C26174BAB4}">
      <dgm:prSet/>
      <dgm:spPr/>
      <dgm:t>
        <a:bodyPr/>
        <a:lstStyle/>
        <a:p>
          <a:endParaRPr lang="en-AU"/>
        </a:p>
      </dgm:t>
    </dgm:pt>
    <dgm:pt modelId="{CFE82B79-968A-4528-887F-89434A1B2DEC}" type="sibTrans" cxnId="{317B1FB4-D03A-4538-B7C0-D2C26174BAB4}">
      <dgm:prSet/>
      <dgm:spPr/>
      <dgm:t>
        <a:bodyPr/>
        <a:lstStyle/>
        <a:p>
          <a:endParaRPr lang="en-AU"/>
        </a:p>
      </dgm:t>
    </dgm:pt>
    <dgm:pt modelId="{56E71F2B-DD96-462B-97C0-5A858014D104}">
      <dgm:prSet phldrT="[Text]"/>
      <dgm:spPr/>
      <dgm:t>
        <a:bodyPr/>
        <a:lstStyle/>
        <a:p>
          <a:r>
            <a:rPr lang="en-US" dirty="0" smtClean="0"/>
            <a:t>Legal</a:t>
          </a:r>
          <a:endParaRPr lang="en-AU" dirty="0"/>
        </a:p>
      </dgm:t>
    </dgm:pt>
    <dgm:pt modelId="{E3D2EA92-F1CB-474B-A2C8-493934F7B81F}" type="parTrans" cxnId="{337FFE96-809A-430D-BE45-45D1759834DD}">
      <dgm:prSet/>
      <dgm:spPr/>
      <dgm:t>
        <a:bodyPr/>
        <a:lstStyle/>
        <a:p>
          <a:endParaRPr lang="en-AU"/>
        </a:p>
      </dgm:t>
    </dgm:pt>
    <dgm:pt modelId="{6D92D039-07D5-4321-AEE7-B86957E41109}" type="sibTrans" cxnId="{337FFE96-809A-430D-BE45-45D1759834DD}">
      <dgm:prSet/>
      <dgm:spPr/>
      <dgm:t>
        <a:bodyPr/>
        <a:lstStyle/>
        <a:p>
          <a:endParaRPr lang="en-AU"/>
        </a:p>
      </dgm:t>
    </dgm:pt>
    <dgm:pt modelId="{2D3247FE-C0AA-4AFC-AA66-8C5E27FFB13F}">
      <dgm:prSet phldrT="[Text]"/>
      <dgm:spPr/>
      <dgm:t>
        <a:bodyPr/>
        <a:lstStyle/>
        <a:p>
          <a:r>
            <a:rPr lang="en-US" dirty="0" smtClean="0"/>
            <a:t>Child Protection</a:t>
          </a:r>
          <a:endParaRPr lang="en-AU" dirty="0"/>
        </a:p>
      </dgm:t>
    </dgm:pt>
    <dgm:pt modelId="{4E79B0A8-1C7F-452B-9471-8F13EDCD5D93}" type="parTrans" cxnId="{A9681515-E9E6-4175-8234-86EF0A823B9A}">
      <dgm:prSet/>
      <dgm:spPr/>
      <dgm:t>
        <a:bodyPr/>
        <a:lstStyle/>
        <a:p>
          <a:endParaRPr lang="en-AU"/>
        </a:p>
      </dgm:t>
    </dgm:pt>
    <dgm:pt modelId="{2991600F-1751-42FE-9F77-6A8333CCED49}" type="sibTrans" cxnId="{A9681515-E9E6-4175-8234-86EF0A823B9A}">
      <dgm:prSet/>
      <dgm:spPr/>
      <dgm:t>
        <a:bodyPr/>
        <a:lstStyle/>
        <a:p>
          <a:endParaRPr lang="en-AU"/>
        </a:p>
      </dgm:t>
    </dgm:pt>
    <dgm:pt modelId="{19879E65-6378-4C90-82E6-2C0D6454BC38}">
      <dgm:prSet phldrT="[Text]"/>
      <dgm:spPr/>
      <dgm:t>
        <a:bodyPr/>
        <a:lstStyle/>
        <a:p>
          <a:r>
            <a:rPr lang="en-US" dirty="0" smtClean="0"/>
            <a:t>Domestic and Family Violence</a:t>
          </a:r>
          <a:endParaRPr lang="en-AU" dirty="0"/>
        </a:p>
      </dgm:t>
    </dgm:pt>
    <dgm:pt modelId="{8DD25C60-CD5A-485E-9258-FF7631495EAF}" type="parTrans" cxnId="{E933C12E-8814-493D-BDF9-15D2CCD44A86}">
      <dgm:prSet/>
      <dgm:spPr/>
      <dgm:t>
        <a:bodyPr/>
        <a:lstStyle/>
        <a:p>
          <a:endParaRPr lang="en-AU"/>
        </a:p>
      </dgm:t>
    </dgm:pt>
    <dgm:pt modelId="{BA8E5279-C284-481B-94D3-E47B57522E57}" type="sibTrans" cxnId="{E933C12E-8814-493D-BDF9-15D2CCD44A86}">
      <dgm:prSet/>
      <dgm:spPr/>
      <dgm:t>
        <a:bodyPr/>
        <a:lstStyle/>
        <a:p>
          <a:endParaRPr lang="en-AU"/>
        </a:p>
      </dgm:t>
    </dgm:pt>
    <dgm:pt modelId="{5CE901B1-F999-42C1-A781-2B07AC5DFAD1}">
      <dgm:prSet phldrT="[Text]"/>
      <dgm:spPr/>
      <dgm:t>
        <a:bodyPr/>
        <a:lstStyle/>
        <a:p>
          <a:r>
            <a:rPr lang="en-US" dirty="0" smtClean="0"/>
            <a:t>Managerial</a:t>
          </a:r>
          <a:endParaRPr lang="en-AU" dirty="0"/>
        </a:p>
      </dgm:t>
    </dgm:pt>
    <dgm:pt modelId="{7A0F3987-5B71-4443-80F2-BBDBB072C371}" type="parTrans" cxnId="{5E93196F-8DF0-4D25-821B-7742247DB93F}">
      <dgm:prSet/>
      <dgm:spPr/>
      <dgm:t>
        <a:bodyPr/>
        <a:lstStyle/>
        <a:p>
          <a:endParaRPr lang="en-AU"/>
        </a:p>
      </dgm:t>
    </dgm:pt>
    <dgm:pt modelId="{788BEC41-A461-4724-8E10-027A716CE02D}" type="sibTrans" cxnId="{5E93196F-8DF0-4D25-821B-7742247DB93F}">
      <dgm:prSet/>
      <dgm:spPr/>
      <dgm:t>
        <a:bodyPr/>
        <a:lstStyle/>
        <a:p>
          <a:endParaRPr lang="en-AU"/>
        </a:p>
      </dgm:t>
    </dgm:pt>
    <dgm:pt modelId="{08494C4B-E2A4-4151-880D-84DF42C3150A}">
      <dgm:prSet phldrT="[Text]"/>
      <dgm:spPr/>
      <dgm:t>
        <a:bodyPr/>
        <a:lstStyle/>
        <a:p>
          <a:r>
            <a:rPr lang="en-US" dirty="0" smtClean="0"/>
            <a:t>Professional Standards Board/ Committee</a:t>
          </a:r>
          <a:endParaRPr lang="en-AU" dirty="0"/>
        </a:p>
      </dgm:t>
    </dgm:pt>
    <dgm:pt modelId="{1B1FD79E-4EDB-4AD9-946F-EFED9FD52D30}" type="parTrans" cxnId="{63C9077E-296B-4570-BD6E-D9F0353B68E7}">
      <dgm:prSet/>
      <dgm:spPr/>
      <dgm:t>
        <a:bodyPr/>
        <a:lstStyle/>
        <a:p>
          <a:endParaRPr lang="en-AU"/>
        </a:p>
      </dgm:t>
    </dgm:pt>
    <dgm:pt modelId="{0AEFA903-02B7-4D4A-8CE1-848EBCD0556B}" type="sibTrans" cxnId="{63C9077E-296B-4570-BD6E-D9F0353B68E7}">
      <dgm:prSet/>
      <dgm:spPr/>
      <dgm:t>
        <a:bodyPr/>
        <a:lstStyle/>
        <a:p>
          <a:endParaRPr lang="en-AU"/>
        </a:p>
      </dgm:t>
    </dgm:pt>
    <dgm:pt modelId="{0B8E7E04-7CB9-46CE-AE60-23FF2E60F461}">
      <dgm:prSet phldrT="[Text]"/>
      <dgm:spPr/>
      <dgm:t>
        <a:bodyPr/>
        <a:lstStyle/>
        <a:p>
          <a:r>
            <a:rPr lang="en-US" dirty="0" smtClean="0"/>
            <a:t>Ordinances</a:t>
          </a:r>
          <a:endParaRPr lang="en-AU" dirty="0"/>
        </a:p>
      </dgm:t>
    </dgm:pt>
    <dgm:pt modelId="{E556C029-F494-4228-9078-5F9C0EF615DB}" type="parTrans" cxnId="{689ADAD6-05AF-4C69-A7CF-C0B5B672852E}">
      <dgm:prSet/>
      <dgm:spPr/>
      <dgm:t>
        <a:bodyPr/>
        <a:lstStyle/>
        <a:p>
          <a:endParaRPr lang="en-AU"/>
        </a:p>
      </dgm:t>
    </dgm:pt>
    <dgm:pt modelId="{F5380727-ABC2-49E5-AA3E-7B68CF48FF14}" type="sibTrans" cxnId="{689ADAD6-05AF-4C69-A7CF-C0B5B672852E}">
      <dgm:prSet/>
      <dgm:spPr/>
      <dgm:t>
        <a:bodyPr/>
        <a:lstStyle/>
        <a:p>
          <a:endParaRPr lang="en-AU"/>
        </a:p>
      </dgm:t>
    </dgm:pt>
    <dgm:pt modelId="{00758545-51FE-4273-B09A-0E5858E285E7}" type="pres">
      <dgm:prSet presAssocID="{255052EE-F6D0-455B-A722-AED454D0E690}" presName="Name0" presStyleCnt="0">
        <dgm:presLayoutVars>
          <dgm:chMax/>
          <dgm:chPref/>
          <dgm:dir/>
          <dgm:animLvl val="lvl"/>
        </dgm:presLayoutVars>
      </dgm:prSet>
      <dgm:spPr/>
      <dgm:t>
        <a:bodyPr/>
        <a:lstStyle/>
        <a:p>
          <a:endParaRPr lang="en-AU"/>
        </a:p>
      </dgm:t>
    </dgm:pt>
    <dgm:pt modelId="{1291F774-47AA-45F5-99BD-9B6DE4ED0E1C}" type="pres">
      <dgm:prSet presAssocID="{52E52599-61AA-4B0A-99B2-E15E038224FA}" presName="composite" presStyleCnt="0"/>
      <dgm:spPr/>
    </dgm:pt>
    <dgm:pt modelId="{5AD591D5-4933-4B20-B535-C681FE2F1D38}" type="pres">
      <dgm:prSet presAssocID="{52E52599-61AA-4B0A-99B2-E15E038224FA}" presName="Parent1" presStyleLbl="node1" presStyleIdx="0" presStyleCnt="10">
        <dgm:presLayoutVars>
          <dgm:chMax val="1"/>
          <dgm:chPref val="1"/>
          <dgm:bulletEnabled val="1"/>
        </dgm:presLayoutVars>
      </dgm:prSet>
      <dgm:spPr/>
      <dgm:t>
        <a:bodyPr/>
        <a:lstStyle/>
        <a:p>
          <a:endParaRPr lang="en-AU"/>
        </a:p>
      </dgm:t>
    </dgm:pt>
    <dgm:pt modelId="{95D015FB-7D86-4999-AA60-6D340B25A165}" type="pres">
      <dgm:prSet presAssocID="{52E52599-61AA-4B0A-99B2-E15E038224FA}" presName="Childtext1" presStyleLbl="revTx" presStyleIdx="0" presStyleCnt="5">
        <dgm:presLayoutVars>
          <dgm:chMax val="0"/>
          <dgm:chPref val="0"/>
          <dgm:bulletEnabled val="1"/>
        </dgm:presLayoutVars>
      </dgm:prSet>
      <dgm:spPr/>
      <dgm:t>
        <a:bodyPr/>
        <a:lstStyle/>
        <a:p>
          <a:endParaRPr lang="en-AU"/>
        </a:p>
      </dgm:t>
    </dgm:pt>
    <dgm:pt modelId="{A154173A-C2E9-4F42-854C-0CC1B69860BD}" type="pres">
      <dgm:prSet presAssocID="{52E52599-61AA-4B0A-99B2-E15E038224FA}" presName="BalanceSpacing" presStyleCnt="0"/>
      <dgm:spPr/>
    </dgm:pt>
    <dgm:pt modelId="{AE450678-4A5E-4488-A3D6-CD496DDC3804}" type="pres">
      <dgm:prSet presAssocID="{52E52599-61AA-4B0A-99B2-E15E038224FA}" presName="BalanceSpacing1" presStyleCnt="0"/>
      <dgm:spPr/>
    </dgm:pt>
    <dgm:pt modelId="{92E37F5A-6BEE-4289-95EE-09DD25B34888}" type="pres">
      <dgm:prSet presAssocID="{B0A5AD65-3EFD-4575-BDFA-2A25443E1454}" presName="Accent1Text" presStyleLbl="node1" presStyleIdx="1" presStyleCnt="10"/>
      <dgm:spPr/>
      <dgm:t>
        <a:bodyPr/>
        <a:lstStyle/>
        <a:p>
          <a:endParaRPr lang="en-AU"/>
        </a:p>
      </dgm:t>
    </dgm:pt>
    <dgm:pt modelId="{9A8504D3-6B7A-4AFE-9AC7-9F6119E7E8E3}" type="pres">
      <dgm:prSet presAssocID="{B0A5AD65-3EFD-4575-BDFA-2A25443E1454}" presName="spaceBetweenRectangles" presStyleCnt="0"/>
      <dgm:spPr/>
    </dgm:pt>
    <dgm:pt modelId="{84965E9F-1B24-4380-81C9-8F6AB3341047}" type="pres">
      <dgm:prSet presAssocID="{705C0232-0034-489D-BCED-BD8A7BD5CACD}" presName="composite" presStyleCnt="0"/>
      <dgm:spPr/>
    </dgm:pt>
    <dgm:pt modelId="{BD6D5244-A656-4EFA-95B1-B9CD8EF485BD}" type="pres">
      <dgm:prSet presAssocID="{705C0232-0034-489D-BCED-BD8A7BD5CACD}" presName="Parent1" presStyleLbl="node1" presStyleIdx="2" presStyleCnt="10">
        <dgm:presLayoutVars>
          <dgm:chMax val="1"/>
          <dgm:chPref val="1"/>
          <dgm:bulletEnabled val="1"/>
        </dgm:presLayoutVars>
      </dgm:prSet>
      <dgm:spPr/>
      <dgm:t>
        <a:bodyPr/>
        <a:lstStyle/>
        <a:p>
          <a:endParaRPr lang="en-AU"/>
        </a:p>
      </dgm:t>
    </dgm:pt>
    <dgm:pt modelId="{6FFE1AD1-CBA5-4ACE-BE9D-43BD34AE4A0B}" type="pres">
      <dgm:prSet presAssocID="{705C0232-0034-489D-BCED-BD8A7BD5CACD}" presName="Childtext1" presStyleLbl="revTx" presStyleIdx="1" presStyleCnt="5">
        <dgm:presLayoutVars>
          <dgm:chMax val="0"/>
          <dgm:chPref val="0"/>
          <dgm:bulletEnabled val="1"/>
        </dgm:presLayoutVars>
      </dgm:prSet>
      <dgm:spPr/>
      <dgm:t>
        <a:bodyPr/>
        <a:lstStyle/>
        <a:p>
          <a:endParaRPr lang="en-AU"/>
        </a:p>
      </dgm:t>
    </dgm:pt>
    <dgm:pt modelId="{D5012C9A-38BA-4FC0-AEF5-65B55BF2B2E0}" type="pres">
      <dgm:prSet presAssocID="{705C0232-0034-489D-BCED-BD8A7BD5CACD}" presName="BalanceSpacing" presStyleCnt="0"/>
      <dgm:spPr/>
    </dgm:pt>
    <dgm:pt modelId="{937D3FBF-D6C3-4FA7-8A87-E91B434209D3}" type="pres">
      <dgm:prSet presAssocID="{705C0232-0034-489D-BCED-BD8A7BD5CACD}" presName="BalanceSpacing1" presStyleCnt="0"/>
      <dgm:spPr/>
    </dgm:pt>
    <dgm:pt modelId="{FAFD5601-2589-4C90-A8D0-78E9102F3C50}" type="pres">
      <dgm:prSet presAssocID="{58F17BBA-B675-4C4F-9E02-09BC8DFB98A8}" presName="Accent1Text" presStyleLbl="node1" presStyleIdx="3" presStyleCnt="10"/>
      <dgm:spPr/>
      <dgm:t>
        <a:bodyPr/>
        <a:lstStyle/>
        <a:p>
          <a:endParaRPr lang="en-AU"/>
        </a:p>
      </dgm:t>
    </dgm:pt>
    <dgm:pt modelId="{71DEE21E-5929-4BFF-A63E-CAECD71AB0B9}" type="pres">
      <dgm:prSet presAssocID="{58F17BBA-B675-4C4F-9E02-09BC8DFB98A8}" presName="spaceBetweenRectangles" presStyleCnt="0"/>
      <dgm:spPr/>
    </dgm:pt>
    <dgm:pt modelId="{3DE5615E-EA5D-4A0E-A73F-493096C24AA0}" type="pres">
      <dgm:prSet presAssocID="{A3832E92-3EDE-49EB-8AEC-05D9A2F38776}" presName="composite" presStyleCnt="0"/>
      <dgm:spPr/>
    </dgm:pt>
    <dgm:pt modelId="{418A2678-72D3-45CD-AB08-B37C18EC1D19}" type="pres">
      <dgm:prSet presAssocID="{A3832E92-3EDE-49EB-8AEC-05D9A2F38776}" presName="Parent1" presStyleLbl="node1" presStyleIdx="4" presStyleCnt="10">
        <dgm:presLayoutVars>
          <dgm:chMax val="1"/>
          <dgm:chPref val="1"/>
          <dgm:bulletEnabled val="1"/>
        </dgm:presLayoutVars>
      </dgm:prSet>
      <dgm:spPr/>
      <dgm:t>
        <a:bodyPr/>
        <a:lstStyle/>
        <a:p>
          <a:endParaRPr lang="en-AU"/>
        </a:p>
      </dgm:t>
    </dgm:pt>
    <dgm:pt modelId="{C04CFD0E-43EB-4E3E-A782-3ADDF9C75E9C}" type="pres">
      <dgm:prSet presAssocID="{A3832E92-3EDE-49EB-8AEC-05D9A2F38776}" presName="Childtext1" presStyleLbl="revTx" presStyleIdx="2" presStyleCnt="5">
        <dgm:presLayoutVars>
          <dgm:chMax val="0"/>
          <dgm:chPref val="0"/>
          <dgm:bulletEnabled val="1"/>
        </dgm:presLayoutVars>
      </dgm:prSet>
      <dgm:spPr/>
      <dgm:t>
        <a:bodyPr/>
        <a:lstStyle/>
        <a:p>
          <a:endParaRPr lang="en-AU"/>
        </a:p>
      </dgm:t>
    </dgm:pt>
    <dgm:pt modelId="{1EB98702-C4F2-4A42-AB7C-E21300CF01F1}" type="pres">
      <dgm:prSet presAssocID="{A3832E92-3EDE-49EB-8AEC-05D9A2F38776}" presName="BalanceSpacing" presStyleCnt="0"/>
      <dgm:spPr/>
    </dgm:pt>
    <dgm:pt modelId="{8F117942-7724-4678-AA1F-9E45B06A000E}" type="pres">
      <dgm:prSet presAssocID="{A3832E92-3EDE-49EB-8AEC-05D9A2F38776}" presName="BalanceSpacing1" presStyleCnt="0"/>
      <dgm:spPr/>
    </dgm:pt>
    <dgm:pt modelId="{DB758440-5DC2-4FAA-AFAD-A47D414EEEBC}" type="pres">
      <dgm:prSet presAssocID="{1BAFE3B0-8D8E-4C35-84CC-84CE343B99F2}" presName="Accent1Text" presStyleLbl="node1" presStyleIdx="5" presStyleCnt="10"/>
      <dgm:spPr/>
      <dgm:t>
        <a:bodyPr/>
        <a:lstStyle/>
        <a:p>
          <a:endParaRPr lang="en-AU"/>
        </a:p>
      </dgm:t>
    </dgm:pt>
    <dgm:pt modelId="{903CB957-415E-4F91-BB85-3236DBE29D22}" type="pres">
      <dgm:prSet presAssocID="{1BAFE3B0-8D8E-4C35-84CC-84CE343B99F2}" presName="spaceBetweenRectangles" presStyleCnt="0"/>
      <dgm:spPr/>
    </dgm:pt>
    <dgm:pt modelId="{EBA11C96-C5FC-4CAA-A6D7-A94E060C73BB}" type="pres">
      <dgm:prSet presAssocID="{56E71F2B-DD96-462B-97C0-5A858014D104}" presName="composite" presStyleCnt="0"/>
      <dgm:spPr/>
    </dgm:pt>
    <dgm:pt modelId="{0C1F221E-666D-4D70-B506-02F431E363E1}" type="pres">
      <dgm:prSet presAssocID="{56E71F2B-DD96-462B-97C0-5A858014D104}" presName="Parent1" presStyleLbl="node1" presStyleIdx="6" presStyleCnt="10">
        <dgm:presLayoutVars>
          <dgm:chMax val="1"/>
          <dgm:chPref val="1"/>
          <dgm:bulletEnabled val="1"/>
        </dgm:presLayoutVars>
      </dgm:prSet>
      <dgm:spPr/>
      <dgm:t>
        <a:bodyPr/>
        <a:lstStyle/>
        <a:p>
          <a:endParaRPr lang="en-AU"/>
        </a:p>
      </dgm:t>
    </dgm:pt>
    <dgm:pt modelId="{ACBDB9DB-036A-47FB-BF52-893C9915D08D}" type="pres">
      <dgm:prSet presAssocID="{56E71F2B-DD96-462B-97C0-5A858014D104}" presName="Childtext1" presStyleLbl="revTx" presStyleIdx="3" presStyleCnt="5">
        <dgm:presLayoutVars>
          <dgm:chMax val="0"/>
          <dgm:chPref val="0"/>
          <dgm:bulletEnabled val="1"/>
        </dgm:presLayoutVars>
      </dgm:prSet>
      <dgm:spPr/>
      <dgm:t>
        <a:bodyPr/>
        <a:lstStyle/>
        <a:p>
          <a:endParaRPr lang="en-AU"/>
        </a:p>
      </dgm:t>
    </dgm:pt>
    <dgm:pt modelId="{18C43302-96B1-41CC-8ECE-FCF998335BEC}" type="pres">
      <dgm:prSet presAssocID="{56E71F2B-DD96-462B-97C0-5A858014D104}" presName="BalanceSpacing" presStyleCnt="0"/>
      <dgm:spPr/>
    </dgm:pt>
    <dgm:pt modelId="{E4B82F1B-2884-42A7-ACBA-93422B3B26E9}" type="pres">
      <dgm:prSet presAssocID="{56E71F2B-DD96-462B-97C0-5A858014D104}" presName="BalanceSpacing1" presStyleCnt="0"/>
      <dgm:spPr/>
    </dgm:pt>
    <dgm:pt modelId="{35A4B292-B79A-4DE4-B7FB-3227090585DE}" type="pres">
      <dgm:prSet presAssocID="{6D92D039-07D5-4321-AEE7-B86957E41109}" presName="Accent1Text" presStyleLbl="node1" presStyleIdx="7" presStyleCnt="10"/>
      <dgm:spPr/>
      <dgm:t>
        <a:bodyPr/>
        <a:lstStyle/>
        <a:p>
          <a:endParaRPr lang="en-AU"/>
        </a:p>
      </dgm:t>
    </dgm:pt>
    <dgm:pt modelId="{D31EF00B-168C-4375-A723-27E893D432F6}" type="pres">
      <dgm:prSet presAssocID="{6D92D039-07D5-4321-AEE7-B86957E41109}" presName="spaceBetweenRectangles" presStyleCnt="0"/>
      <dgm:spPr/>
    </dgm:pt>
    <dgm:pt modelId="{CFA92E0E-7381-4220-8423-E82B793FF6C0}" type="pres">
      <dgm:prSet presAssocID="{5CE901B1-F999-42C1-A781-2B07AC5DFAD1}" presName="composite" presStyleCnt="0"/>
      <dgm:spPr/>
    </dgm:pt>
    <dgm:pt modelId="{E8E54111-D82D-48B3-A2C3-ECBB849BA713}" type="pres">
      <dgm:prSet presAssocID="{5CE901B1-F999-42C1-A781-2B07AC5DFAD1}" presName="Parent1" presStyleLbl="node1" presStyleIdx="8" presStyleCnt="10">
        <dgm:presLayoutVars>
          <dgm:chMax val="1"/>
          <dgm:chPref val="1"/>
          <dgm:bulletEnabled val="1"/>
        </dgm:presLayoutVars>
      </dgm:prSet>
      <dgm:spPr/>
      <dgm:t>
        <a:bodyPr/>
        <a:lstStyle/>
        <a:p>
          <a:endParaRPr lang="en-AU"/>
        </a:p>
      </dgm:t>
    </dgm:pt>
    <dgm:pt modelId="{89E208F2-B9A7-4591-86D9-504E68DB81E8}" type="pres">
      <dgm:prSet presAssocID="{5CE901B1-F999-42C1-A781-2B07AC5DFAD1}" presName="Childtext1" presStyleLbl="revTx" presStyleIdx="4" presStyleCnt="5">
        <dgm:presLayoutVars>
          <dgm:chMax val="0"/>
          <dgm:chPref val="0"/>
          <dgm:bulletEnabled val="1"/>
        </dgm:presLayoutVars>
      </dgm:prSet>
      <dgm:spPr/>
      <dgm:t>
        <a:bodyPr/>
        <a:lstStyle/>
        <a:p>
          <a:endParaRPr lang="en-AU"/>
        </a:p>
      </dgm:t>
    </dgm:pt>
    <dgm:pt modelId="{516FA661-EBF9-47C7-B59E-93EBC26BFD25}" type="pres">
      <dgm:prSet presAssocID="{5CE901B1-F999-42C1-A781-2B07AC5DFAD1}" presName="BalanceSpacing" presStyleCnt="0"/>
      <dgm:spPr/>
    </dgm:pt>
    <dgm:pt modelId="{F4FA8004-2254-434A-AFF5-210889CC4A76}" type="pres">
      <dgm:prSet presAssocID="{5CE901B1-F999-42C1-A781-2B07AC5DFAD1}" presName="BalanceSpacing1" presStyleCnt="0"/>
      <dgm:spPr/>
    </dgm:pt>
    <dgm:pt modelId="{A07B7564-B118-44D0-9338-58AF30AC5872}" type="pres">
      <dgm:prSet presAssocID="{788BEC41-A461-4724-8E10-027A716CE02D}" presName="Accent1Text" presStyleLbl="node1" presStyleIdx="9" presStyleCnt="10"/>
      <dgm:spPr/>
      <dgm:t>
        <a:bodyPr/>
        <a:lstStyle/>
        <a:p>
          <a:endParaRPr lang="en-AU"/>
        </a:p>
      </dgm:t>
    </dgm:pt>
  </dgm:ptLst>
  <dgm:cxnLst>
    <dgm:cxn modelId="{60A0944D-D278-4106-B750-9C547B78DB5F}" type="presOf" srcId="{6D92D039-07D5-4321-AEE7-B86957E41109}" destId="{35A4B292-B79A-4DE4-B7FB-3227090585DE}" srcOrd="0" destOrd="0" presId="urn:microsoft.com/office/officeart/2008/layout/AlternatingHexagons"/>
    <dgm:cxn modelId="{126224CD-E3E0-4FE2-BB73-AC12B8D8B120}" type="presOf" srcId="{705C0232-0034-489D-BCED-BD8A7BD5CACD}" destId="{BD6D5244-A656-4EFA-95B1-B9CD8EF485BD}" srcOrd="0" destOrd="0" presId="urn:microsoft.com/office/officeart/2008/layout/AlternatingHexagons"/>
    <dgm:cxn modelId="{BDA512E5-49D1-45CB-B354-7FEE5D148286}" type="presOf" srcId="{58F17BBA-B675-4C4F-9E02-09BC8DFB98A8}" destId="{FAFD5601-2589-4C90-A8D0-78E9102F3C50}" srcOrd="0" destOrd="0" presId="urn:microsoft.com/office/officeart/2008/layout/AlternatingHexagons"/>
    <dgm:cxn modelId="{689ADAD6-05AF-4C69-A7CF-C0B5B672852E}" srcId="{5CE901B1-F999-42C1-A781-2B07AC5DFAD1}" destId="{0B8E7E04-7CB9-46CE-AE60-23FF2E60F461}" srcOrd="0" destOrd="0" parTransId="{E556C029-F494-4228-9078-5F9C0EF615DB}" sibTransId="{F5380727-ABC2-49E5-AA3E-7B68CF48FF14}"/>
    <dgm:cxn modelId="{DA32080F-2ABA-4380-988E-EE0D01C0F7F5}" type="presOf" srcId="{E75D1362-D19B-48EF-B741-6DADA8B16707}" destId="{6FFE1AD1-CBA5-4ACE-BE9D-43BD34AE4A0B}" srcOrd="0" destOrd="1" presId="urn:microsoft.com/office/officeart/2008/layout/AlternatingHexagons"/>
    <dgm:cxn modelId="{BFF5579D-F270-4FA3-8073-6B0727C9BEB8}" srcId="{255052EE-F6D0-455B-A722-AED454D0E690}" destId="{A3832E92-3EDE-49EB-8AEC-05D9A2F38776}" srcOrd="2" destOrd="0" parTransId="{47C8F987-55F1-49FC-9795-3CB465AACB58}" sibTransId="{1BAFE3B0-8D8E-4C35-84CC-84CE343B99F2}"/>
    <dgm:cxn modelId="{D69A3540-16C6-4B25-A75F-D53D1E809179}" type="presOf" srcId="{56E71F2B-DD96-462B-97C0-5A858014D104}" destId="{0C1F221E-666D-4D70-B506-02F431E363E1}" srcOrd="0" destOrd="0" presId="urn:microsoft.com/office/officeart/2008/layout/AlternatingHexagons"/>
    <dgm:cxn modelId="{E6C6920F-8CC0-4E41-A5F4-88DD745D12E8}" type="presOf" srcId="{A3832E92-3EDE-49EB-8AEC-05D9A2F38776}" destId="{418A2678-72D3-45CD-AB08-B37C18EC1D19}" srcOrd="0" destOrd="0" presId="urn:microsoft.com/office/officeart/2008/layout/AlternatingHexagons"/>
    <dgm:cxn modelId="{63C9077E-296B-4570-BD6E-D9F0353B68E7}" srcId="{5CE901B1-F999-42C1-A781-2B07AC5DFAD1}" destId="{08494C4B-E2A4-4151-880D-84DF42C3150A}" srcOrd="1" destOrd="0" parTransId="{1B1FD79E-4EDB-4AD9-946F-EFED9FD52D30}" sibTransId="{0AEFA903-02B7-4D4A-8CE1-848EBCD0556B}"/>
    <dgm:cxn modelId="{12DF0BF1-5180-414C-8FA7-8BA0C3F4EF39}" type="presOf" srcId="{5CE901B1-F999-42C1-A781-2B07AC5DFAD1}" destId="{E8E54111-D82D-48B3-A2C3-ECBB849BA713}" srcOrd="0" destOrd="0" presId="urn:microsoft.com/office/officeart/2008/layout/AlternatingHexagons"/>
    <dgm:cxn modelId="{38D187C3-6B70-4E1A-8A7A-7CD4E2321774}" type="presOf" srcId="{38AD1692-9429-42F8-922C-C23C204FC84B}" destId="{6FFE1AD1-CBA5-4ACE-BE9D-43BD34AE4A0B}" srcOrd="0" destOrd="0" presId="urn:microsoft.com/office/officeart/2008/layout/AlternatingHexagons"/>
    <dgm:cxn modelId="{19285161-5864-427E-96D9-18A0A454BA7C}" srcId="{255052EE-F6D0-455B-A722-AED454D0E690}" destId="{52E52599-61AA-4B0A-99B2-E15E038224FA}" srcOrd="0" destOrd="0" parTransId="{150B33AF-F51B-45E9-B24F-587F926DEA5C}" sibTransId="{B0A5AD65-3EFD-4575-BDFA-2A25443E1454}"/>
    <dgm:cxn modelId="{B2C1A836-3F4C-40AA-A28A-09BD3B1F8C35}" type="presOf" srcId="{1BAFE3B0-8D8E-4C35-84CC-84CE343B99F2}" destId="{DB758440-5DC2-4FAA-AFAD-A47D414EEEBC}" srcOrd="0" destOrd="0" presId="urn:microsoft.com/office/officeart/2008/layout/AlternatingHexagons"/>
    <dgm:cxn modelId="{A9681515-E9E6-4175-8234-86EF0A823B9A}" srcId="{56E71F2B-DD96-462B-97C0-5A858014D104}" destId="{2D3247FE-C0AA-4AFC-AA66-8C5E27FFB13F}" srcOrd="0" destOrd="0" parTransId="{4E79B0A8-1C7F-452B-9471-8F13EDCD5D93}" sibTransId="{2991600F-1751-42FE-9F77-6A8333CCED49}"/>
    <dgm:cxn modelId="{E020F043-CADE-4D00-BF73-935C3788B8CF}" type="presOf" srcId="{08494C4B-E2A4-4151-880D-84DF42C3150A}" destId="{89E208F2-B9A7-4591-86D9-504E68DB81E8}" srcOrd="0" destOrd="1" presId="urn:microsoft.com/office/officeart/2008/layout/AlternatingHexagons"/>
    <dgm:cxn modelId="{01447655-3C13-451D-A081-C79C1CF1B8A2}" type="presOf" srcId="{255052EE-F6D0-455B-A722-AED454D0E690}" destId="{00758545-51FE-4273-B09A-0E5858E285E7}" srcOrd="0" destOrd="0" presId="urn:microsoft.com/office/officeart/2008/layout/AlternatingHexagons"/>
    <dgm:cxn modelId="{D7A6C728-FA70-46DF-9C05-1321EAAA509F}" srcId="{705C0232-0034-489D-BCED-BD8A7BD5CACD}" destId="{E75D1362-D19B-48EF-B741-6DADA8B16707}" srcOrd="1" destOrd="0" parTransId="{12D6BCF2-4953-42BB-8719-CE126286526B}" sibTransId="{0AEEAD2A-BBAF-44DF-A5FF-5D747DC1549A}"/>
    <dgm:cxn modelId="{26545264-32A6-4C35-9692-3127099A8ACE}" type="presOf" srcId="{0B8E7E04-7CB9-46CE-AE60-23FF2E60F461}" destId="{89E208F2-B9A7-4591-86D9-504E68DB81E8}" srcOrd="0" destOrd="0" presId="urn:microsoft.com/office/officeart/2008/layout/AlternatingHexagons"/>
    <dgm:cxn modelId="{AAD4CEBF-0A9A-412F-8DDE-602A2AA0B424}" type="presOf" srcId="{7184EABF-6929-4C04-8D96-2BC4732C4EC9}" destId="{95D015FB-7D86-4999-AA60-6D340B25A165}" srcOrd="0" destOrd="0" presId="urn:microsoft.com/office/officeart/2008/layout/AlternatingHexagons"/>
    <dgm:cxn modelId="{BC15C338-161C-41C8-8AF1-949E5634097E}" type="presOf" srcId="{19879E65-6378-4C90-82E6-2C0D6454BC38}" destId="{ACBDB9DB-036A-47FB-BF52-893C9915D08D}" srcOrd="0" destOrd="1" presId="urn:microsoft.com/office/officeart/2008/layout/AlternatingHexagons"/>
    <dgm:cxn modelId="{83961CC4-0609-455B-ADA5-952AC9847D72}" type="presOf" srcId="{B0A5AD65-3EFD-4575-BDFA-2A25443E1454}" destId="{92E37F5A-6BEE-4289-95EE-09DD25B34888}" srcOrd="0" destOrd="0" presId="urn:microsoft.com/office/officeart/2008/layout/AlternatingHexagons"/>
    <dgm:cxn modelId="{297C9CF1-C05D-416B-BE06-57C5341AF674}" type="presOf" srcId="{D6BC5D66-345C-4129-996F-99E961642A96}" destId="{C04CFD0E-43EB-4E3E-A782-3ADDF9C75E9C}" srcOrd="0" destOrd="1" presId="urn:microsoft.com/office/officeart/2008/layout/AlternatingHexagons"/>
    <dgm:cxn modelId="{09231D41-84C3-46D3-93C9-218C692966ED}" type="presOf" srcId="{355CE001-19B3-4979-B7BC-9D11B237D5A6}" destId="{C04CFD0E-43EB-4E3E-A782-3ADDF9C75E9C}" srcOrd="0" destOrd="0" presId="urn:microsoft.com/office/officeart/2008/layout/AlternatingHexagons"/>
    <dgm:cxn modelId="{317B1FB4-D03A-4538-B7C0-D2C26174BAB4}" srcId="{A3832E92-3EDE-49EB-8AEC-05D9A2F38776}" destId="{D6BC5D66-345C-4129-996F-99E961642A96}" srcOrd="1" destOrd="0" parTransId="{54B4C3EF-3738-4C2A-9595-82D1C921B982}" sibTransId="{CFE82B79-968A-4528-887F-89434A1B2DEC}"/>
    <dgm:cxn modelId="{E933C12E-8814-493D-BDF9-15D2CCD44A86}" srcId="{56E71F2B-DD96-462B-97C0-5A858014D104}" destId="{19879E65-6378-4C90-82E6-2C0D6454BC38}" srcOrd="1" destOrd="0" parTransId="{8DD25C60-CD5A-485E-9258-FF7631495EAF}" sibTransId="{BA8E5279-C284-481B-94D3-E47B57522E57}"/>
    <dgm:cxn modelId="{337FFE96-809A-430D-BE45-45D1759834DD}" srcId="{255052EE-F6D0-455B-A722-AED454D0E690}" destId="{56E71F2B-DD96-462B-97C0-5A858014D104}" srcOrd="3" destOrd="0" parTransId="{E3D2EA92-F1CB-474B-A2C8-493934F7B81F}" sibTransId="{6D92D039-07D5-4321-AEE7-B86957E41109}"/>
    <dgm:cxn modelId="{30972A81-179D-402C-9B5A-FE6C90B31CBD}" srcId="{52E52599-61AA-4B0A-99B2-E15E038224FA}" destId="{7184EABF-6929-4C04-8D96-2BC4732C4EC9}" srcOrd="0" destOrd="0" parTransId="{253E4DFE-D8FC-4A73-AA6E-C8C5FFB6690C}" sibTransId="{24A5DB26-9713-4560-95A7-0EC14459E853}"/>
    <dgm:cxn modelId="{9B5170BD-14F3-4496-AE8F-867B11369628}" type="presOf" srcId="{52E52599-61AA-4B0A-99B2-E15E038224FA}" destId="{5AD591D5-4933-4B20-B535-C681FE2F1D38}" srcOrd="0" destOrd="0" presId="urn:microsoft.com/office/officeart/2008/layout/AlternatingHexagons"/>
    <dgm:cxn modelId="{ADDB6970-2C6B-4C4D-805B-FE621F3DBE2D}" srcId="{255052EE-F6D0-455B-A722-AED454D0E690}" destId="{705C0232-0034-489D-BCED-BD8A7BD5CACD}" srcOrd="1" destOrd="0" parTransId="{81D3F3BA-ADBE-4C29-B5BE-9694A226E787}" sibTransId="{58F17BBA-B675-4C4F-9E02-09BC8DFB98A8}"/>
    <dgm:cxn modelId="{735D46C9-1768-4C6F-9F66-04D8FE9794FD}" srcId="{A3832E92-3EDE-49EB-8AEC-05D9A2F38776}" destId="{355CE001-19B3-4979-B7BC-9D11B237D5A6}" srcOrd="0" destOrd="0" parTransId="{F1ADBC75-4F53-4FCA-BFE0-EC5A4F423C24}" sibTransId="{04FA989A-B95B-4710-B28F-D28D98994656}"/>
    <dgm:cxn modelId="{6DB29219-A989-4829-8008-178484D92550}" type="presOf" srcId="{2D3247FE-C0AA-4AFC-AA66-8C5E27FFB13F}" destId="{ACBDB9DB-036A-47FB-BF52-893C9915D08D}" srcOrd="0" destOrd="0" presId="urn:microsoft.com/office/officeart/2008/layout/AlternatingHexagons"/>
    <dgm:cxn modelId="{6B63C81F-4C91-46CF-87CD-340F8D48E2DD}" type="presOf" srcId="{788BEC41-A461-4724-8E10-027A716CE02D}" destId="{A07B7564-B118-44D0-9338-58AF30AC5872}" srcOrd="0" destOrd="0" presId="urn:microsoft.com/office/officeart/2008/layout/AlternatingHexagons"/>
    <dgm:cxn modelId="{5E93196F-8DF0-4D25-821B-7742247DB93F}" srcId="{255052EE-F6D0-455B-A722-AED454D0E690}" destId="{5CE901B1-F999-42C1-A781-2B07AC5DFAD1}" srcOrd="4" destOrd="0" parTransId="{7A0F3987-5B71-4443-80F2-BBDBB072C371}" sibTransId="{788BEC41-A461-4724-8E10-027A716CE02D}"/>
    <dgm:cxn modelId="{26CC80D3-E706-4856-841B-F46D4C0191EC}" srcId="{705C0232-0034-489D-BCED-BD8A7BD5CACD}" destId="{38AD1692-9429-42F8-922C-C23C204FC84B}" srcOrd="0" destOrd="0" parTransId="{B5737F7D-9A1E-4A2E-866C-63D39ECA8619}" sibTransId="{2621478B-6E05-40DF-8A36-BBCC031F872C}"/>
    <dgm:cxn modelId="{866CE4D6-A4CB-4BDA-9139-CA3A7A24E1AB}" type="presParOf" srcId="{00758545-51FE-4273-B09A-0E5858E285E7}" destId="{1291F774-47AA-45F5-99BD-9B6DE4ED0E1C}" srcOrd="0" destOrd="0" presId="urn:microsoft.com/office/officeart/2008/layout/AlternatingHexagons"/>
    <dgm:cxn modelId="{C236E2A0-1797-403D-9E8F-46AC8CE63602}" type="presParOf" srcId="{1291F774-47AA-45F5-99BD-9B6DE4ED0E1C}" destId="{5AD591D5-4933-4B20-B535-C681FE2F1D38}" srcOrd="0" destOrd="0" presId="urn:microsoft.com/office/officeart/2008/layout/AlternatingHexagons"/>
    <dgm:cxn modelId="{1BE67A20-77E9-45B7-A684-F83E6748C5B6}" type="presParOf" srcId="{1291F774-47AA-45F5-99BD-9B6DE4ED0E1C}" destId="{95D015FB-7D86-4999-AA60-6D340B25A165}" srcOrd="1" destOrd="0" presId="urn:microsoft.com/office/officeart/2008/layout/AlternatingHexagons"/>
    <dgm:cxn modelId="{0137D292-5701-4513-AC01-3E0061127A2E}" type="presParOf" srcId="{1291F774-47AA-45F5-99BD-9B6DE4ED0E1C}" destId="{A154173A-C2E9-4F42-854C-0CC1B69860BD}" srcOrd="2" destOrd="0" presId="urn:microsoft.com/office/officeart/2008/layout/AlternatingHexagons"/>
    <dgm:cxn modelId="{C7A89E63-B906-4BEE-92A8-1501A3A83E93}" type="presParOf" srcId="{1291F774-47AA-45F5-99BD-9B6DE4ED0E1C}" destId="{AE450678-4A5E-4488-A3D6-CD496DDC3804}" srcOrd="3" destOrd="0" presId="urn:microsoft.com/office/officeart/2008/layout/AlternatingHexagons"/>
    <dgm:cxn modelId="{53B377EE-B92B-4E8B-9323-EF25AA8B5843}" type="presParOf" srcId="{1291F774-47AA-45F5-99BD-9B6DE4ED0E1C}" destId="{92E37F5A-6BEE-4289-95EE-09DD25B34888}" srcOrd="4" destOrd="0" presId="urn:microsoft.com/office/officeart/2008/layout/AlternatingHexagons"/>
    <dgm:cxn modelId="{B7A8B93E-3AB2-4090-B700-7E61FAF76A83}" type="presParOf" srcId="{00758545-51FE-4273-B09A-0E5858E285E7}" destId="{9A8504D3-6B7A-4AFE-9AC7-9F6119E7E8E3}" srcOrd="1" destOrd="0" presId="urn:microsoft.com/office/officeart/2008/layout/AlternatingHexagons"/>
    <dgm:cxn modelId="{6CC3F84C-0A2E-43FD-8D83-499FCED1FC32}" type="presParOf" srcId="{00758545-51FE-4273-B09A-0E5858E285E7}" destId="{84965E9F-1B24-4380-81C9-8F6AB3341047}" srcOrd="2" destOrd="0" presId="urn:microsoft.com/office/officeart/2008/layout/AlternatingHexagons"/>
    <dgm:cxn modelId="{CB6358CF-B6A8-4DC8-8B34-803D4A4F9635}" type="presParOf" srcId="{84965E9F-1B24-4380-81C9-8F6AB3341047}" destId="{BD6D5244-A656-4EFA-95B1-B9CD8EF485BD}" srcOrd="0" destOrd="0" presId="urn:microsoft.com/office/officeart/2008/layout/AlternatingHexagons"/>
    <dgm:cxn modelId="{3BA30651-99EC-4FD9-B939-F2FF416BD016}" type="presParOf" srcId="{84965E9F-1B24-4380-81C9-8F6AB3341047}" destId="{6FFE1AD1-CBA5-4ACE-BE9D-43BD34AE4A0B}" srcOrd="1" destOrd="0" presId="urn:microsoft.com/office/officeart/2008/layout/AlternatingHexagons"/>
    <dgm:cxn modelId="{BC6D3C61-EA07-4F26-9426-808A78409AD3}" type="presParOf" srcId="{84965E9F-1B24-4380-81C9-8F6AB3341047}" destId="{D5012C9A-38BA-4FC0-AEF5-65B55BF2B2E0}" srcOrd="2" destOrd="0" presId="urn:microsoft.com/office/officeart/2008/layout/AlternatingHexagons"/>
    <dgm:cxn modelId="{B9302CE4-50F1-4751-9F3A-9B7B7B37CED8}" type="presParOf" srcId="{84965E9F-1B24-4380-81C9-8F6AB3341047}" destId="{937D3FBF-D6C3-4FA7-8A87-E91B434209D3}" srcOrd="3" destOrd="0" presId="urn:microsoft.com/office/officeart/2008/layout/AlternatingHexagons"/>
    <dgm:cxn modelId="{F6766CC0-3EB5-4618-AEEB-0DF5828A5A92}" type="presParOf" srcId="{84965E9F-1B24-4380-81C9-8F6AB3341047}" destId="{FAFD5601-2589-4C90-A8D0-78E9102F3C50}" srcOrd="4" destOrd="0" presId="urn:microsoft.com/office/officeart/2008/layout/AlternatingHexagons"/>
    <dgm:cxn modelId="{E6F6F5E3-3520-4DC8-A534-02E738DD690C}" type="presParOf" srcId="{00758545-51FE-4273-B09A-0E5858E285E7}" destId="{71DEE21E-5929-4BFF-A63E-CAECD71AB0B9}" srcOrd="3" destOrd="0" presId="urn:microsoft.com/office/officeart/2008/layout/AlternatingHexagons"/>
    <dgm:cxn modelId="{EDC6939C-1F8F-4F04-84BB-76336AC638C4}" type="presParOf" srcId="{00758545-51FE-4273-B09A-0E5858E285E7}" destId="{3DE5615E-EA5D-4A0E-A73F-493096C24AA0}" srcOrd="4" destOrd="0" presId="urn:microsoft.com/office/officeart/2008/layout/AlternatingHexagons"/>
    <dgm:cxn modelId="{2E08FF08-A799-433F-8DAC-FA7C5C114430}" type="presParOf" srcId="{3DE5615E-EA5D-4A0E-A73F-493096C24AA0}" destId="{418A2678-72D3-45CD-AB08-B37C18EC1D19}" srcOrd="0" destOrd="0" presId="urn:microsoft.com/office/officeart/2008/layout/AlternatingHexagons"/>
    <dgm:cxn modelId="{AAA1B790-9140-4935-B849-C24152FBCC91}" type="presParOf" srcId="{3DE5615E-EA5D-4A0E-A73F-493096C24AA0}" destId="{C04CFD0E-43EB-4E3E-A782-3ADDF9C75E9C}" srcOrd="1" destOrd="0" presId="urn:microsoft.com/office/officeart/2008/layout/AlternatingHexagons"/>
    <dgm:cxn modelId="{C817DB7A-DAE2-489A-8916-3F5D8F766CC0}" type="presParOf" srcId="{3DE5615E-EA5D-4A0E-A73F-493096C24AA0}" destId="{1EB98702-C4F2-4A42-AB7C-E21300CF01F1}" srcOrd="2" destOrd="0" presId="urn:microsoft.com/office/officeart/2008/layout/AlternatingHexagons"/>
    <dgm:cxn modelId="{B904ABFA-8E5F-4F3F-A28D-BD860800AE9F}" type="presParOf" srcId="{3DE5615E-EA5D-4A0E-A73F-493096C24AA0}" destId="{8F117942-7724-4678-AA1F-9E45B06A000E}" srcOrd="3" destOrd="0" presId="urn:microsoft.com/office/officeart/2008/layout/AlternatingHexagons"/>
    <dgm:cxn modelId="{837C9FB8-61FE-418E-A36E-5A5F8FB0B2F9}" type="presParOf" srcId="{3DE5615E-EA5D-4A0E-A73F-493096C24AA0}" destId="{DB758440-5DC2-4FAA-AFAD-A47D414EEEBC}" srcOrd="4" destOrd="0" presId="urn:microsoft.com/office/officeart/2008/layout/AlternatingHexagons"/>
    <dgm:cxn modelId="{D536A520-3910-4C68-A1B9-57D93D2E2296}" type="presParOf" srcId="{00758545-51FE-4273-B09A-0E5858E285E7}" destId="{903CB957-415E-4F91-BB85-3236DBE29D22}" srcOrd="5" destOrd="0" presId="urn:microsoft.com/office/officeart/2008/layout/AlternatingHexagons"/>
    <dgm:cxn modelId="{CAE5239D-1B63-4F5A-B742-F45442935AA0}" type="presParOf" srcId="{00758545-51FE-4273-B09A-0E5858E285E7}" destId="{EBA11C96-C5FC-4CAA-A6D7-A94E060C73BB}" srcOrd="6" destOrd="0" presId="urn:microsoft.com/office/officeart/2008/layout/AlternatingHexagons"/>
    <dgm:cxn modelId="{6FA5F761-5A21-4629-B2C8-31E561405AC4}" type="presParOf" srcId="{EBA11C96-C5FC-4CAA-A6D7-A94E060C73BB}" destId="{0C1F221E-666D-4D70-B506-02F431E363E1}" srcOrd="0" destOrd="0" presId="urn:microsoft.com/office/officeart/2008/layout/AlternatingHexagons"/>
    <dgm:cxn modelId="{2B46F7D5-BBFC-4043-8BD6-44268E9469F7}" type="presParOf" srcId="{EBA11C96-C5FC-4CAA-A6D7-A94E060C73BB}" destId="{ACBDB9DB-036A-47FB-BF52-893C9915D08D}" srcOrd="1" destOrd="0" presId="urn:microsoft.com/office/officeart/2008/layout/AlternatingHexagons"/>
    <dgm:cxn modelId="{4ACC3999-DA4D-4BB6-9A15-F97139A01FCE}" type="presParOf" srcId="{EBA11C96-C5FC-4CAA-A6D7-A94E060C73BB}" destId="{18C43302-96B1-41CC-8ECE-FCF998335BEC}" srcOrd="2" destOrd="0" presId="urn:microsoft.com/office/officeart/2008/layout/AlternatingHexagons"/>
    <dgm:cxn modelId="{6422BE0A-0989-480E-9B72-8B1E4548130B}" type="presParOf" srcId="{EBA11C96-C5FC-4CAA-A6D7-A94E060C73BB}" destId="{E4B82F1B-2884-42A7-ACBA-93422B3B26E9}" srcOrd="3" destOrd="0" presId="urn:microsoft.com/office/officeart/2008/layout/AlternatingHexagons"/>
    <dgm:cxn modelId="{C58F7526-199A-4D26-B2EA-5AE1ABEB8106}" type="presParOf" srcId="{EBA11C96-C5FC-4CAA-A6D7-A94E060C73BB}" destId="{35A4B292-B79A-4DE4-B7FB-3227090585DE}" srcOrd="4" destOrd="0" presId="urn:microsoft.com/office/officeart/2008/layout/AlternatingHexagons"/>
    <dgm:cxn modelId="{3C811FDA-0A43-4FE2-83D8-359D032C43DD}" type="presParOf" srcId="{00758545-51FE-4273-B09A-0E5858E285E7}" destId="{D31EF00B-168C-4375-A723-27E893D432F6}" srcOrd="7" destOrd="0" presId="urn:microsoft.com/office/officeart/2008/layout/AlternatingHexagons"/>
    <dgm:cxn modelId="{30D2F15A-CAF8-4F61-96C4-F06619BFD88D}" type="presParOf" srcId="{00758545-51FE-4273-B09A-0E5858E285E7}" destId="{CFA92E0E-7381-4220-8423-E82B793FF6C0}" srcOrd="8" destOrd="0" presId="urn:microsoft.com/office/officeart/2008/layout/AlternatingHexagons"/>
    <dgm:cxn modelId="{1AE2F670-67FE-4248-A76C-CB4A89682CBC}" type="presParOf" srcId="{CFA92E0E-7381-4220-8423-E82B793FF6C0}" destId="{E8E54111-D82D-48B3-A2C3-ECBB849BA713}" srcOrd="0" destOrd="0" presId="urn:microsoft.com/office/officeart/2008/layout/AlternatingHexagons"/>
    <dgm:cxn modelId="{5BE435BB-35E4-48DC-A483-97BC39F5A3C7}" type="presParOf" srcId="{CFA92E0E-7381-4220-8423-E82B793FF6C0}" destId="{89E208F2-B9A7-4591-86D9-504E68DB81E8}" srcOrd="1" destOrd="0" presId="urn:microsoft.com/office/officeart/2008/layout/AlternatingHexagons"/>
    <dgm:cxn modelId="{92E427C2-EB99-4CBD-8C63-B58EE51B298B}" type="presParOf" srcId="{CFA92E0E-7381-4220-8423-E82B793FF6C0}" destId="{516FA661-EBF9-47C7-B59E-93EBC26BFD25}" srcOrd="2" destOrd="0" presId="urn:microsoft.com/office/officeart/2008/layout/AlternatingHexagons"/>
    <dgm:cxn modelId="{D2B9FEA7-BD17-47AE-BBCD-F30EEC2D4E2E}" type="presParOf" srcId="{CFA92E0E-7381-4220-8423-E82B793FF6C0}" destId="{F4FA8004-2254-434A-AFF5-210889CC4A76}" srcOrd="3" destOrd="0" presId="urn:microsoft.com/office/officeart/2008/layout/AlternatingHexagons"/>
    <dgm:cxn modelId="{0801DB17-AB26-48AB-AC39-5A3D8B14598C}" type="presParOf" srcId="{CFA92E0E-7381-4220-8423-E82B793FF6C0}" destId="{A07B7564-B118-44D0-9338-58AF30AC5872}"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591D5-4933-4B20-B535-C681FE2F1D38}">
      <dsp:nvSpPr>
        <dsp:cNvPr id="0" name=""/>
        <dsp:cNvSpPr/>
      </dsp:nvSpPr>
      <dsp:spPr>
        <a:xfrm rot="5400000">
          <a:off x="2038644" y="87159"/>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Theological</a:t>
          </a:r>
          <a:endParaRPr lang="en-AU" sz="1000" kern="1200" dirty="0"/>
        </a:p>
      </dsp:txBody>
      <dsp:txXfrm rot="-5400000">
        <a:off x="2305650" y="208078"/>
        <a:ext cx="797189" cy="916310"/>
      </dsp:txXfrm>
    </dsp:sp>
    <dsp:sp modelId="{95D015FB-7D86-4999-AA60-6D340B25A165}">
      <dsp:nvSpPr>
        <dsp:cNvPr id="0" name=""/>
        <dsp:cNvSpPr/>
      </dsp:nvSpPr>
      <dsp:spPr>
        <a:xfrm>
          <a:off x="3318461" y="266872"/>
          <a:ext cx="1485620" cy="7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a:t>
          </a:r>
          <a:endParaRPr lang="en-AU" sz="1000" kern="1200" dirty="0"/>
        </a:p>
      </dsp:txBody>
      <dsp:txXfrm>
        <a:off x="3318461" y="266872"/>
        <a:ext cx="1485620" cy="798720"/>
      </dsp:txXfrm>
    </dsp:sp>
    <dsp:sp modelId="{92E37F5A-6BEE-4289-95EE-09DD25B34888}">
      <dsp:nvSpPr>
        <dsp:cNvPr id="0" name=""/>
        <dsp:cNvSpPr/>
      </dsp:nvSpPr>
      <dsp:spPr>
        <a:xfrm rot="5400000">
          <a:off x="787847" y="87159"/>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1054853" y="208078"/>
        <a:ext cx="797189" cy="916310"/>
      </dsp:txXfrm>
    </dsp:sp>
    <dsp:sp modelId="{BD6D5244-A656-4EFA-95B1-B9CD8EF485BD}">
      <dsp:nvSpPr>
        <dsp:cNvPr id="0" name=""/>
        <dsp:cNvSpPr/>
      </dsp:nvSpPr>
      <dsp:spPr>
        <a:xfrm rot="5400000">
          <a:off x="1410850" y="1217083"/>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Psychological</a:t>
          </a:r>
          <a:endParaRPr lang="en-AU" sz="1000" kern="1200" dirty="0"/>
        </a:p>
      </dsp:txBody>
      <dsp:txXfrm rot="-5400000">
        <a:off x="1677856" y="1338002"/>
        <a:ext cx="797189" cy="916310"/>
      </dsp:txXfrm>
    </dsp:sp>
    <dsp:sp modelId="{6FFE1AD1-CBA5-4ACE-BE9D-43BD34AE4A0B}">
      <dsp:nvSpPr>
        <dsp:cNvPr id="0" name=""/>
        <dsp:cNvSpPr/>
      </dsp:nvSpPr>
      <dsp:spPr>
        <a:xfrm>
          <a:off x="11757" y="1396795"/>
          <a:ext cx="1437697" cy="7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US" sz="1000" kern="1200" dirty="0" smtClean="0"/>
            <a:t>Attachment Theory</a:t>
          </a:r>
          <a:endParaRPr lang="en-AU" sz="1000" kern="1200" dirty="0"/>
        </a:p>
        <a:p>
          <a:pPr lvl="0" algn="r" defTabSz="444500">
            <a:lnSpc>
              <a:spcPct val="90000"/>
            </a:lnSpc>
            <a:spcBef>
              <a:spcPct val="0"/>
            </a:spcBef>
            <a:spcAft>
              <a:spcPct val="35000"/>
            </a:spcAft>
          </a:pPr>
          <a:endParaRPr lang="en-AU" sz="1000" kern="1200" dirty="0"/>
        </a:p>
      </dsp:txBody>
      <dsp:txXfrm>
        <a:off x="11757" y="1396795"/>
        <a:ext cx="1437697" cy="798720"/>
      </dsp:txXfrm>
    </dsp:sp>
    <dsp:sp modelId="{FAFD5601-2589-4C90-A8D0-78E9102F3C50}">
      <dsp:nvSpPr>
        <dsp:cNvPr id="0" name=""/>
        <dsp:cNvSpPr/>
      </dsp:nvSpPr>
      <dsp:spPr>
        <a:xfrm rot="5400000">
          <a:off x="2661646" y="1217083"/>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2928652" y="1338002"/>
        <a:ext cx="797189" cy="916310"/>
      </dsp:txXfrm>
    </dsp:sp>
    <dsp:sp modelId="{418A2678-72D3-45CD-AB08-B37C18EC1D19}">
      <dsp:nvSpPr>
        <dsp:cNvPr id="0" name=""/>
        <dsp:cNvSpPr/>
      </dsp:nvSpPr>
      <dsp:spPr>
        <a:xfrm rot="5400000">
          <a:off x="2038644" y="2347007"/>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Sociological</a:t>
          </a:r>
          <a:endParaRPr lang="en-AU" sz="1000" kern="1200" dirty="0"/>
        </a:p>
      </dsp:txBody>
      <dsp:txXfrm rot="-5400000">
        <a:off x="2305650" y="2467926"/>
        <a:ext cx="797189" cy="916310"/>
      </dsp:txXfrm>
    </dsp:sp>
    <dsp:sp modelId="{C04CFD0E-43EB-4E3E-A782-3ADDF9C75E9C}">
      <dsp:nvSpPr>
        <dsp:cNvPr id="0" name=""/>
        <dsp:cNvSpPr/>
      </dsp:nvSpPr>
      <dsp:spPr>
        <a:xfrm>
          <a:off x="3318461" y="2526719"/>
          <a:ext cx="1485620" cy="7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Institutions (Goffman)</a:t>
          </a:r>
          <a:endParaRPr lang="en-AU" sz="1000" kern="1200" dirty="0"/>
        </a:p>
        <a:p>
          <a:pPr lvl="0" algn="l" defTabSz="444500">
            <a:lnSpc>
              <a:spcPct val="90000"/>
            </a:lnSpc>
            <a:spcBef>
              <a:spcPct val="0"/>
            </a:spcBef>
            <a:spcAft>
              <a:spcPct val="35000"/>
            </a:spcAft>
          </a:pPr>
          <a:r>
            <a:rPr lang="en-US" sz="1000" kern="1200" dirty="0" smtClean="0"/>
            <a:t>Mores and Norms</a:t>
          </a:r>
          <a:endParaRPr lang="en-AU" sz="1000" kern="1200" dirty="0"/>
        </a:p>
      </dsp:txBody>
      <dsp:txXfrm>
        <a:off x="3318461" y="2526719"/>
        <a:ext cx="1485620" cy="798720"/>
      </dsp:txXfrm>
    </dsp:sp>
    <dsp:sp modelId="{DB758440-5DC2-4FAA-AFAD-A47D414EEEBC}">
      <dsp:nvSpPr>
        <dsp:cNvPr id="0" name=""/>
        <dsp:cNvSpPr/>
      </dsp:nvSpPr>
      <dsp:spPr>
        <a:xfrm rot="5400000">
          <a:off x="787847" y="2347007"/>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1054853" y="2467926"/>
        <a:ext cx="797189" cy="916310"/>
      </dsp:txXfrm>
    </dsp:sp>
    <dsp:sp modelId="{0C1F221E-666D-4D70-B506-02F431E363E1}">
      <dsp:nvSpPr>
        <dsp:cNvPr id="0" name=""/>
        <dsp:cNvSpPr/>
      </dsp:nvSpPr>
      <dsp:spPr>
        <a:xfrm rot="5400000">
          <a:off x="1410850" y="3476931"/>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Legal</a:t>
          </a:r>
          <a:endParaRPr lang="en-AU" sz="1000" kern="1200" dirty="0"/>
        </a:p>
      </dsp:txBody>
      <dsp:txXfrm rot="-5400000">
        <a:off x="1677856" y="3597850"/>
        <a:ext cx="797189" cy="916310"/>
      </dsp:txXfrm>
    </dsp:sp>
    <dsp:sp modelId="{ACBDB9DB-036A-47FB-BF52-893C9915D08D}">
      <dsp:nvSpPr>
        <dsp:cNvPr id="0" name=""/>
        <dsp:cNvSpPr/>
      </dsp:nvSpPr>
      <dsp:spPr>
        <a:xfrm>
          <a:off x="11757" y="3656643"/>
          <a:ext cx="1437697" cy="7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r" defTabSz="444500">
            <a:lnSpc>
              <a:spcPct val="90000"/>
            </a:lnSpc>
            <a:spcBef>
              <a:spcPct val="0"/>
            </a:spcBef>
            <a:spcAft>
              <a:spcPct val="35000"/>
            </a:spcAft>
          </a:pPr>
          <a:r>
            <a:rPr lang="en-US" sz="1000" kern="1200" dirty="0" smtClean="0"/>
            <a:t>Child Protection</a:t>
          </a:r>
          <a:endParaRPr lang="en-AU" sz="1000" kern="1200" dirty="0"/>
        </a:p>
        <a:p>
          <a:pPr lvl="0" algn="r" defTabSz="444500">
            <a:lnSpc>
              <a:spcPct val="90000"/>
            </a:lnSpc>
            <a:spcBef>
              <a:spcPct val="0"/>
            </a:spcBef>
            <a:spcAft>
              <a:spcPct val="35000"/>
            </a:spcAft>
          </a:pPr>
          <a:r>
            <a:rPr lang="en-US" sz="1000" kern="1200" dirty="0" smtClean="0"/>
            <a:t>Domestic and Family Violence</a:t>
          </a:r>
          <a:endParaRPr lang="en-AU" sz="1000" kern="1200" dirty="0"/>
        </a:p>
      </dsp:txBody>
      <dsp:txXfrm>
        <a:off x="11757" y="3656643"/>
        <a:ext cx="1437697" cy="798720"/>
      </dsp:txXfrm>
    </dsp:sp>
    <dsp:sp modelId="{35A4B292-B79A-4DE4-B7FB-3227090585DE}">
      <dsp:nvSpPr>
        <dsp:cNvPr id="0" name=""/>
        <dsp:cNvSpPr/>
      </dsp:nvSpPr>
      <dsp:spPr>
        <a:xfrm rot="5400000">
          <a:off x="2661646" y="3476931"/>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2928652" y="3597850"/>
        <a:ext cx="797189" cy="916310"/>
      </dsp:txXfrm>
    </dsp:sp>
    <dsp:sp modelId="{E8E54111-D82D-48B3-A2C3-ECBB849BA713}">
      <dsp:nvSpPr>
        <dsp:cNvPr id="0" name=""/>
        <dsp:cNvSpPr/>
      </dsp:nvSpPr>
      <dsp:spPr>
        <a:xfrm rot="5400000">
          <a:off x="2038644" y="4606854"/>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Managerial</a:t>
          </a:r>
          <a:endParaRPr lang="en-AU" sz="1000" kern="1200" dirty="0"/>
        </a:p>
      </dsp:txBody>
      <dsp:txXfrm rot="-5400000">
        <a:off x="2305650" y="4727773"/>
        <a:ext cx="797189" cy="916310"/>
      </dsp:txXfrm>
    </dsp:sp>
    <dsp:sp modelId="{89E208F2-B9A7-4591-86D9-504E68DB81E8}">
      <dsp:nvSpPr>
        <dsp:cNvPr id="0" name=""/>
        <dsp:cNvSpPr/>
      </dsp:nvSpPr>
      <dsp:spPr>
        <a:xfrm>
          <a:off x="3318461" y="4786567"/>
          <a:ext cx="1485620" cy="798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en-US" sz="1000" kern="1200" dirty="0" smtClean="0"/>
            <a:t>Ordinances</a:t>
          </a:r>
          <a:endParaRPr lang="en-AU" sz="1000" kern="1200" dirty="0"/>
        </a:p>
        <a:p>
          <a:pPr lvl="0" algn="l" defTabSz="444500">
            <a:lnSpc>
              <a:spcPct val="90000"/>
            </a:lnSpc>
            <a:spcBef>
              <a:spcPct val="0"/>
            </a:spcBef>
            <a:spcAft>
              <a:spcPct val="35000"/>
            </a:spcAft>
          </a:pPr>
          <a:r>
            <a:rPr lang="en-US" sz="1000" kern="1200" dirty="0" smtClean="0"/>
            <a:t>Professional Standards Board/ Committee</a:t>
          </a:r>
          <a:endParaRPr lang="en-AU" sz="1000" kern="1200" dirty="0"/>
        </a:p>
      </dsp:txBody>
      <dsp:txXfrm>
        <a:off x="3318461" y="4786567"/>
        <a:ext cx="1485620" cy="798720"/>
      </dsp:txXfrm>
    </dsp:sp>
    <dsp:sp modelId="{A07B7564-B118-44D0-9338-58AF30AC5872}">
      <dsp:nvSpPr>
        <dsp:cNvPr id="0" name=""/>
        <dsp:cNvSpPr/>
      </dsp:nvSpPr>
      <dsp:spPr>
        <a:xfrm rot="5400000">
          <a:off x="787847" y="4606854"/>
          <a:ext cx="1331201" cy="1158145"/>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AU" sz="3600" kern="1200"/>
        </a:p>
      </dsp:txBody>
      <dsp:txXfrm rot="-5400000">
        <a:off x="1054853" y="4727773"/>
        <a:ext cx="797189" cy="91631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9212A8-ED03-46A6-93FE-BE6FE6E16663}" type="datetimeFigureOut">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398540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12A8-ED03-46A6-93FE-BE6FE6E16663}" type="datetimeFigureOut">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386197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12A8-ED03-46A6-93FE-BE6FE6E16663}" type="datetimeFigureOut">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21351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12A8-ED03-46A6-93FE-BE6FE6E16663}" type="datetimeFigureOut">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BA0B42-8C7F-4E71-B5EC-E71A230FCF0A}" type="slidenum">
              <a:rPr lang="en-AU" smtClean="0"/>
              <a:t>‹#›</a:t>
            </a:fld>
            <a:endParaRPr lang="en-A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3414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12A8-ED03-46A6-93FE-BE6FE6E16663}" type="datetimeFigureOut">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4068064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39212A8-ED03-46A6-93FE-BE6FE6E16663}" type="datetimeFigureOut">
              <a:rPr lang="en-AU" smtClean="0"/>
              <a:t>24/10/2017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2390834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39212A8-ED03-46A6-93FE-BE6FE6E16663}" type="datetimeFigureOut">
              <a:rPr lang="en-AU" smtClean="0"/>
              <a:t>24/10/2017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97352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9212A8-ED03-46A6-93FE-BE6FE6E16663}" type="datetimeFigureOut">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201577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9212A8-ED03-46A6-93FE-BE6FE6E16663}" type="datetimeFigureOut">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310260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9212A8-ED03-46A6-93FE-BE6FE6E16663}" type="datetimeFigureOut">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210994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9212A8-ED03-46A6-93FE-BE6FE6E16663}" type="datetimeFigureOut">
              <a:rPr lang="en-AU" smtClean="0"/>
              <a:t>24/10/2017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86813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9212A8-ED03-46A6-93FE-BE6FE6E16663}" type="datetimeFigureOut">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2414046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9212A8-ED03-46A6-93FE-BE6FE6E16663}" type="datetimeFigureOut">
              <a:rPr lang="en-AU" smtClean="0"/>
              <a:t>24/10/2017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94301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9212A8-ED03-46A6-93FE-BE6FE6E16663}" type="datetimeFigureOut">
              <a:rPr lang="en-AU" smtClean="0"/>
              <a:t>24/10/2017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1948394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139212A8-ED03-46A6-93FE-BE6FE6E16663}" type="datetimeFigureOut">
              <a:rPr lang="en-AU" smtClean="0"/>
              <a:t>24/10/2017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124862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12A8-ED03-46A6-93FE-BE6FE6E16663}" type="datetimeFigureOut">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204842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9212A8-ED03-46A6-93FE-BE6FE6E16663}" type="datetimeFigureOut">
              <a:rPr lang="en-AU" smtClean="0"/>
              <a:t>24/10/2017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CBA0B42-8C7F-4E71-B5EC-E71A230FCF0A}" type="slidenum">
              <a:rPr lang="en-AU" smtClean="0"/>
              <a:t>‹#›</a:t>
            </a:fld>
            <a:endParaRPr lang="en-AU"/>
          </a:p>
        </p:txBody>
      </p:sp>
    </p:spTree>
    <p:extLst>
      <p:ext uri="{BB962C8B-B14F-4D97-AF65-F5344CB8AC3E}">
        <p14:creationId xmlns:p14="http://schemas.microsoft.com/office/powerpoint/2010/main" val="3104156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100000">
              <a:schemeClr val="bg1">
                <a:shade val="64000"/>
                <a:lumMod val="88000"/>
              </a:schemeClr>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39212A8-ED03-46A6-93FE-BE6FE6E16663}" type="datetimeFigureOut">
              <a:rPr lang="en-AU" smtClean="0"/>
              <a:t>24/10/2017</a:t>
            </a:fld>
            <a:endParaRPr lang="en-A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A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8CBA0B42-8C7F-4E71-B5EC-E71A230FCF0A}" type="slidenum">
              <a:rPr lang="en-AU" smtClean="0"/>
              <a:t>‹#›</a:t>
            </a:fld>
            <a:endParaRPr lang="en-AU"/>
          </a:p>
        </p:txBody>
      </p:sp>
    </p:spTree>
    <p:extLst>
      <p:ext uri="{BB962C8B-B14F-4D97-AF65-F5344CB8AC3E}">
        <p14:creationId xmlns:p14="http://schemas.microsoft.com/office/powerpoint/2010/main" val="2515541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hildabuseroyalcommission.gov.au/" TargetMode="External"/><Relationship Id="rId2" Type="http://schemas.openxmlformats.org/officeDocument/2006/relationships/hyperlink" Target="../Study%20of%20Reported%20Child%20Sexual%20Abuse%20in%20the%20Anglican%20Church%20May%202009%20Full%20Report.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Case%20Studies.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Grooming-and-child-sexual-abuse-in-institutional-c.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1655775"/>
          </a:xfrm>
        </p:spPr>
        <p:txBody>
          <a:bodyPr>
            <a:normAutofit/>
          </a:bodyPr>
          <a:lstStyle/>
          <a:p>
            <a:r>
              <a:rPr lang="en-US" dirty="0"/>
              <a:t>Prevention, Response, recovery</a:t>
            </a:r>
            <a:endParaRPr lang="en-AU" dirty="0"/>
          </a:p>
        </p:txBody>
      </p:sp>
      <p:sp>
        <p:nvSpPr>
          <p:cNvPr id="3" name="Subtitle 2"/>
          <p:cNvSpPr>
            <a:spLocks noGrp="1"/>
          </p:cNvSpPr>
          <p:nvPr>
            <p:ph type="subTitle" idx="1"/>
          </p:nvPr>
        </p:nvSpPr>
        <p:spPr>
          <a:xfrm>
            <a:off x="1751012" y="2956560"/>
            <a:ext cx="8689976" cy="1371599"/>
          </a:xfrm>
        </p:spPr>
        <p:txBody>
          <a:bodyPr/>
          <a:lstStyle/>
          <a:p>
            <a:r>
              <a:rPr lang="en-AU" b="1" dirty="0" smtClean="0"/>
              <a:t>What </a:t>
            </a:r>
            <a:r>
              <a:rPr lang="en-AU" b="1" dirty="0"/>
              <a:t>enables people and parishes to recover from the trauma of abuse?</a:t>
            </a:r>
          </a:p>
          <a:p>
            <a:endParaRPr lang="en-AU" dirty="0"/>
          </a:p>
        </p:txBody>
      </p:sp>
    </p:spTree>
    <p:extLst>
      <p:ext uri="{BB962C8B-B14F-4D97-AF65-F5344CB8AC3E}">
        <p14:creationId xmlns:p14="http://schemas.microsoft.com/office/powerpoint/2010/main" val="136152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AU" dirty="0"/>
          </a:p>
        </p:txBody>
      </p:sp>
      <p:sp>
        <p:nvSpPr>
          <p:cNvPr id="3" name="Content Placeholder 2"/>
          <p:cNvSpPr>
            <a:spLocks noGrp="1"/>
          </p:cNvSpPr>
          <p:nvPr>
            <p:ph sz="quarter" idx="13"/>
          </p:nvPr>
        </p:nvSpPr>
        <p:spPr/>
        <p:txBody>
          <a:bodyPr/>
          <a:lstStyle/>
          <a:p>
            <a:r>
              <a:rPr lang="en-AU" dirty="0" smtClean="0"/>
              <a:t>What might you be thinking about/ what questions </a:t>
            </a:r>
            <a:r>
              <a:rPr lang="en-AU" dirty="0"/>
              <a:t>would you </a:t>
            </a:r>
            <a:r>
              <a:rPr lang="en-AU" dirty="0" smtClean="0"/>
              <a:t>ask, </a:t>
            </a:r>
            <a:r>
              <a:rPr lang="en-AU" dirty="0"/>
              <a:t>(from your group’s perspective</a:t>
            </a:r>
            <a:r>
              <a:rPr lang="en-AU" dirty="0" smtClean="0"/>
              <a:t>), </a:t>
            </a:r>
            <a:r>
              <a:rPr lang="en-AU" dirty="0"/>
              <a:t>if you were trying to make sense of what was going on</a:t>
            </a:r>
            <a:r>
              <a:rPr lang="en-AU" dirty="0" smtClean="0"/>
              <a:t>?</a:t>
            </a:r>
          </a:p>
          <a:p>
            <a:endParaRPr lang="en-AU" dirty="0"/>
          </a:p>
        </p:txBody>
      </p:sp>
    </p:spTree>
    <p:extLst>
      <p:ext uri="{BB962C8B-B14F-4D97-AF65-F5344CB8AC3E}">
        <p14:creationId xmlns:p14="http://schemas.microsoft.com/office/powerpoint/2010/main" val="35371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AU" dirty="0"/>
          </a:p>
        </p:txBody>
      </p:sp>
      <p:sp>
        <p:nvSpPr>
          <p:cNvPr id="3" name="Content Placeholder 2"/>
          <p:cNvSpPr>
            <a:spLocks noGrp="1"/>
          </p:cNvSpPr>
          <p:nvPr>
            <p:ph sz="quarter" idx="13"/>
          </p:nvPr>
        </p:nvSpPr>
        <p:spPr/>
        <p:txBody>
          <a:bodyPr/>
          <a:lstStyle/>
          <a:p>
            <a:r>
              <a:rPr lang="en-AU" dirty="0"/>
              <a:t> </a:t>
            </a:r>
            <a:r>
              <a:rPr lang="en-AU" dirty="0" smtClean="0"/>
              <a:t>As </a:t>
            </a:r>
            <a:r>
              <a:rPr lang="en-AU" dirty="0"/>
              <a:t>the </a:t>
            </a:r>
            <a:r>
              <a:rPr lang="en-AU" dirty="0" smtClean="0"/>
              <a:t>parish priest, </a:t>
            </a:r>
            <a:r>
              <a:rPr lang="en-AU" dirty="0"/>
              <a:t>how might you </a:t>
            </a:r>
            <a:r>
              <a:rPr lang="en-AU" dirty="0" smtClean="0"/>
              <a:t>respond?</a:t>
            </a:r>
            <a:endParaRPr lang="en-AU" dirty="0"/>
          </a:p>
        </p:txBody>
      </p:sp>
    </p:spTree>
    <p:extLst>
      <p:ext uri="{BB962C8B-B14F-4D97-AF65-F5344CB8AC3E}">
        <p14:creationId xmlns:p14="http://schemas.microsoft.com/office/powerpoint/2010/main" val="3710798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AU" dirty="0"/>
          </a:p>
        </p:txBody>
      </p:sp>
      <p:sp>
        <p:nvSpPr>
          <p:cNvPr id="3" name="Content Placeholder 2"/>
          <p:cNvSpPr>
            <a:spLocks noGrp="1"/>
          </p:cNvSpPr>
          <p:nvPr>
            <p:ph sz="quarter" idx="13"/>
          </p:nvPr>
        </p:nvSpPr>
        <p:spPr/>
        <p:txBody>
          <a:bodyPr/>
          <a:lstStyle/>
          <a:p>
            <a:r>
              <a:rPr lang="en-AU" dirty="0"/>
              <a:t>•	If you were </a:t>
            </a:r>
            <a:r>
              <a:rPr lang="en-AU" dirty="0" smtClean="0"/>
              <a:t>peter </a:t>
            </a:r>
            <a:r>
              <a:rPr lang="en-AU" dirty="0"/>
              <a:t>and John questioned your motives with his son, how would you feel? How might you respond? </a:t>
            </a:r>
          </a:p>
        </p:txBody>
      </p:sp>
    </p:spTree>
    <p:extLst>
      <p:ext uri="{BB962C8B-B14F-4D97-AF65-F5344CB8AC3E}">
        <p14:creationId xmlns:p14="http://schemas.microsoft.com/office/powerpoint/2010/main" val="135233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AU" dirty="0"/>
          </a:p>
        </p:txBody>
      </p:sp>
      <p:sp>
        <p:nvSpPr>
          <p:cNvPr id="3" name="Content Placeholder 2"/>
          <p:cNvSpPr>
            <a:spLocks noGrp="1"/>
          </p:cNvSpPr>
          <p:nvPr>
            <p:ph sz="quarter" idx="13"/>
          </p:nvPr>
        </p:nvSpPr>
        <p:spPr/>
        <p:txBody>
          <a:bodyPr/>
          <a:lstStyle/>
          <a:p>
            <a:r>
              <a:rPr lang="en-AU" dirty="0"/>
              <a:t>Simon, a 40 year old man, starts coming to church regularly. He has recently moved to the area and is initially a vague historian. He is quite reclusive. Once he starts to talk about his family he invites you, the LLM, to stand with him against the injustices of the family law system against men.  His wife has turned his children against him. His daughters made up stories about him under the influence of his wife. She has mental health problems and is paranoid. He is completely misunderstood. They lied and he can’t see his children. He wants you to help him to contact his 2 daughters – aged 12 and 14. They need the support of their father.</a:t>
            </a:r>
          </a:p>
        </p:txBody>
      </p:sp>
    </p:spTree>
    <p:extLst>
      <p:ext uri="{BB962C8B-B14F-4D97-AF65-F5344CB8AC3E}">
        <p14:creationId xmlns:p14="http://schemas.microsoft.com/office/powerpoint/2010/main" val="114244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AU" dirty="0"/>
          </a:p>
        </p:txBody>
      </p:sp>
      <p:sp>
        <p:nvSpPr>
          <p:cNvPr id="3" name="Content Placeholder 2"/>
          <p:cNvSpPr>
            <a:spLocks noGrp="1"/>
          </p:cNvSpPr>
          <p:nvPr>
            <p:ph sz="quarter" idx="13"/>
          </p:nvPr>
        </p:nvSpPr>
        <p:spPr/>
        <p:txBody>
          <a:bodyPr/>
          <a:lstStyle/>
          <a:p>
            <a:r>
              <a:rPr lang="en-AU" dirty="0"/>
              <a:t>.. He is a photographic artist. He appreciates the beauty of young women.  He enjoyed working with his daughters’ friends.  They enjoyed dressing up and having their photo taken by him. </a:t>
            </a:r>
          </a:p>
        </p:txBody>
      </p:sp>
    </p:spTree>
    <p:extLst>
      <p:ext uri="{BB962C8B-B14F-4D97-AF65-F5344CB8AC3E}">
        <p14:creationId xmlns:p14="http://schemas.microsoft.com/office/powerpoint/2010/main" val="1620833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3</a:t>
            </a:r>
            <a:endParaRPr lang="en-AU" dirty="0"/>
          </a:p>
        </p:txBody>
      </p:sp>
      <p:sp>
        <p:nvSpPr>
          <p:cNvPr id="3" name="Content Placeholder 2"/>
          <p:cNvSpPr>
            <a:spLocks noGrp="1"/>
          </p:cNvSpPr>
          <p:nvPr>
            <p:ph sz="quarter" idx="13"/>
          </p:nvPr>
        </p:nvSpPr>
        <p:spPr>
          <a:xfrm>
            <a:off x="913774" y="1854558"/>
            <a:ext cx="10363826" cy="4404574"/>
          </a:xfrm>
        </p:spPr>
        <p:txBody>
          <a:bodyPr>
            <a:normAutofit fontScale="77500" lnSpcReduction="20000"/>
          </a:bodyPr>
          <a:lstStyle/>
          <a:p>
            <a:r>
              <a:rPr lang="en-AU" dirty="0"/>
              <a:t>Mary, a 32 year old single woman attended All Souls, Bangalow when she joined the Buttery program 2 years ago.  She has progressed through the program and now lives in the local community (away from Bangalow) and attends church regularly. She works part-time as a teacher’s aide. As she enjoys gardening and lives in a flat, </a:t>
            </a:r>
            <a:r>
              <a:rPr lang="en-AU" dirty="0" smtClean="0"/>
              <a:t>You </a:t>
            </a:r>
            <a:r>
              <a:rPr lang="en-AU" dirty="0"/>
              <a:t>welcomed her proposal to look after the church garden on a voluntary basis. The church is adjacent to the manse and Mary gardens 3 days per week. </a:t>
            </a:r>
            <a:r>
              <a:rPr lang="en-AU" dirty="0" smtClean="0"/>
              <a:t>You enjoy sharing </a:t>
            </a:r>
            <a:r>
              <a:rPr lang="en-AU" dirty="0"/>
              <a:t>a cup of tea with Mary when she </a:t>
            </a:r>
            <a:r>
              <a:rPr lang="en-AU" dirty="0" smtClean="0"/>
              <a:t>finishes </a:t>
            </a:r>
            <a:r>
              <a:rPr lang="en-AU" dirty="0"/>
              <a:t>the gardening. </a:t>
            </a:r>
            <a:r>
              <a:rPr lang="en-AU" dirty="0" smtClean="0"/>
              <a:t>You </a:t>
            </a:r>
            <a:r>
              <a:rPr lang="en-AU" dirty="0"/>
              <a:t>became friends and confidantes. </a:t>
            </a:r>
            <a:r>
              <a:rPr lang="en-AU" dirty="0" smtClean="0"/>
              <a:t>you </a:t>
            </a:r>
            <a:r>
              <a:rPr lang="en-AU" dirty="0"/>
              <a:t>shared </a:t>
            </a:r>
            <a:r>
              <a:rPr lang="en-AU" dirty="0" smtClean="0"/>
              <a:t>your </a:t>
            </a:r>
            <a:r>
              <a:rPr lang="en-AU" dirty="0"/>
              <a:t>dreams for the parish with her and she shared her dreams for the garden. </a:t>
            </a:r>
            <a:r>
              <a:rPr lang="en-AU" dirty="0" smtClean="0"/>
              <a:t>When </a:t>
            </a:r>
            <a:r>
              <a:rPr lang="en-AU" dirty="0"/>
              <a:t>Mary was anxious about attending a family wedding, as there would be alcohol and tricky family dynamics, </a:t>
            </a:r>
            <a:r>
              <a:rPr lang="en-AU" dirty="0" smtClean="0"/>
              <a:t>you </a:t>
            </a:r>
            <a:r>
              <a:rPr lang="en-AU" dirty="0"/>
              <a:t>accepted her invitation to accompany her. The wedding was a success. </a:t>
            </a:r>
            <a:r>
              <a:rPr lang="en-AU" dirty="0" smtClean="0"/>
              <a:t>you </a:t>
            </a:r>
            <a:r>
              <a:rPr lang="en-AU" dirty="0"/>
              <a:t>supported her through the family questions and comments.  However, when Mary invited </a:t>
            </a:r>
            <a:r>
              <a:rPr lang="en-AU" dirty="0" smtClean="0"/>
              <a:t>you </a:t>
            </a:r>
            <a:r>
              <a:rPr lang="en-AU" dirty="0"/>
              <a:t>to her home for dinner, </a:t>
            </a:r>
            <a:r>
              <a:rPr lang="en-AU" dirty="0" smtClean="0"/>
              <a:t>you </a:t>
            </a:r>
            <a:r>
              <a:rPr lang="en-AU" dirty="0"/>
              <a:t>declined. Mary was devastated and embarrassed. </a:t>
            </a:r>
            <a:r>
              <a:rPr lang="en-AU" dirty="0" smtClean="0"/>
              <a:t>you </a:t>
            </a:r>
            <a:r>
              <a:rPr lang="en-AU" dirty="0"/>
              <a:t>had often embraced Mary and Mary thought that </a:t>
            </a:r>
            <a:r>
              <a:rPr lang="en-AU" dirty="0" smtClean="0"/>
              <a:t>the </a:t>
            </a:r>
            <a:r>
              <a:rPr lang="en-AU" dirty="0"/>
              <a:t>feelings of closeness had been mutual. Mary confides in you, and others in the parish, that she can’t continue being involved as she feels she has been misled and is deeply hurt and embarrassed. </a:t>
            </a:r>
          </a:p>
          <a:p>
            <a:r>
              <a:rPr lang="en-US" dirty="0" smtClean="0"/>
              <a:t>Mary explains her position to as many people as possible, gathering their support. Some people take her side, others take yours… </a:t>
            </a:r>
            <a:endParaRPr lang="en-AU" dirty="0"/>
          </a:p>
        </p:txBody>
      </p:sp>
    </p:spTree>
    <p:extLst>
      <p:ext uri="{BB962C8B-B14F-4D97-AF65-F5344CB8AC3E}">
        <p14:creationId xmlns:p14="http://schemas.microsoft.com/office/powerpoint/2010/main" val="415149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AU" dirty="0"/>
          </a:p>
        </p:txBody>
      </p:sp>
      <p:sp>
        <p:nvSpPr>
          <p:cNvPr id="3" name="Content Placeholder 2"/>
          <p:cNvSpPr>
            <a:spLocks noGrp="1"/>
          </p:cNvSpPr>
          <p:nvPr>
            <p:ph sz="quarter" idx="13"/>
          </p:nvPr>
        </p:nvSpPr>
        <p:spPr/>
        <p:txBody>
          <a:bodyPr/>
          <a:lstStyle/>
          <a:p>
            <a:pPr marL="0" indent="0">
              <a:buNone/>
            </a:pPr>
            <a:r>
              <a:rPr lang="en-US" dirty="0" smtClean="0"/>
              <a:t>Creating safe spaces</a:t>
            </a:r>
          </a:p>
          <a:p>
            <a:pPr marL="0" indent="0">
              <a:buNone/>
            </a:pPr>
            <a:r>
              <a:rPr lang="en-US" dirty="0" smtClean="0"/>
              <a:t>Split communities - Belief/ disbelief</a:t>
            </a:r>
          </a:p>
          <a:p>
            <a:pPr marL="0" indent="0">
              <a:buNone/>
            </a:pPr>
            <a:r>
              <a:rPr lang="en-US" dirty="0" smtClean="0"/>
              <a:t>Recovery processes</a:t>
            </a:r>
          </a:p>
          <a:p>
            <a:pPr marL="0" indent="0">
              <a:buNone/>
            </a:pPr>
            <a:endParaRPr lang="en-AU" dirty="0"/>
          </a:p>
        </p:txBody>
      </p:sp>
    </p:spTree>
    <p:extLst>
      <p:ext uri="{BB962C8B-B14F-4D97-AF65-F5344CB8AC3E}">
        <p14:creationId xmlns:p14="http://schemas.microsoft.com/office/powerpoint/2010/main" val="2363379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AU" dirty="0"/>
          </a:p>
        </p:txBody>
      </p:sp>
      <p:sp>
        <p:nvSpPr>
          <p:cNvPr id="3" name="Content Placeholder 2"/>
          <p:cNvSpPr>
            <a:spLocks noGrp="1"/>
          </p:cNvSpPr>
          <p:nvPr>
            <p:ph sz="quarter" idx="13"/>
          </p:nvPr>
        </p:nvSpPr>
        <p:spPr/>
        <p:txBody>
          <a:bodyPr/>
          <a:lstStyle/>
          <a:p>
            <a:r>
              <a:rPr lang="en-US" dirty="0" smtClean="0"/>
              <a:t>Acknowledge/ believe</a:t>
            </a:r>
          </a:p>
          <a:p>
            <a:r>
              <a:rPr lang="en-US" dirty="0" smtClean="0"/>
              <a:t>procedures</a:t>
            </a:r>
            <a:endParaRPr lang="en-AU" dirty="0"/>
          </a:p>
        </p:txBody>
      </p:sp>
    </p:spTree>
    <p:extLst>
      <p:ext uri="{BB962C8B-B14F-4D97-AF65-F5344CB8AC3E}">
        <p14:creationId xmlns:p14="http://schemas.microsoft.com/office/powerpoint/2010/main" val="2546623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a:t>
            </a:r>
            <a:endParaRPr lang="en-AU" dirty="0"/>
          </a:p>
        </p:txBody>
      </p:sp>
      <p:sp>
        <p:nvSpPr>
          <p:cNvPr id="3" name="Content Placeholder 2"/>
          <p:cNvSpPr>
            <a:spLocks noGrp="1"/>
          </p:cNvSpPr>
          <p:nvPr>
            <p:ph sz="quarter" idx="13"/>
          </p:nvPr>
        </p:nvSpPr>
        <p:spPr/>
        <p:txBody>
          <a:bodyPr/>
          <a:lstStyle/>
          <a:p>
            <a:pPr marL="0" indent="0">
              <a:buNone/>
            </a:pPr>
            <a:r>
              <a:rPr lang="en-US" dirty="0" smtClean="0"/>
              <a:t>Creating safe spaces</a:t>
            </a:r>
          </a:p>
          <a:p>
            <a:pPr marL="0" indent="0">
              <a:buNone/>
            </a:pPr>
            <a:r>
              <a:rPr lang="en-US" dirty="0" smtClean="0"/>
              <a:t>Split communities - Belief/ disbelief</a:t>
            </a:r>
          </a:p>
          <a:p>
            <a:pPr marL="0" indent="0">
              <a:buNone/>
            </a:pPr>
            <a:r>
              <a:rPr lang="en-US" dirty="0" smtClean="0"/>
              <a:t>Recovery processes</a:t>
            </a:r>
          </a:p>
          <a:p>
            <a:pPr marL="0" indent="0">
              <a:buNone/>
            </a:pPr>
            <a:endParaRPr lang="en-AU" dirty="0"/>
          </a:p>
        </p:txBody>
      </p:sp>
    </p:spTree>
    <p:extLst>
      <p:ext uri="{BB962C8B-B14F-4D97-AF65-F5344CB8AC3E}">
        <p14:creationId xmlns:p14="http://schemas.microsoft.com/office/powerpoint/2010/main" val="3708408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standards committee</a:t>
            </a:r>
            <a:endParaRPr lang="en-AU" dirty="0"/>
          </a:p>
        </p:txBody>
      </p:sp>
      <p:sp>
        <p:nvSpPr>
          <p:cNvPr id="3" name="Content Placeholder 2"/>
          <p:cNvSpPr>
            <a:spLocks noGrp="1"/>
          </p:cNvSpPr>
          <p:nvPr>
            <p:ph sz="quarter" idx="13"/>
          </p:nvPr>
        </p:nvSpPr>
        <p:spPr/>
        <p:txBody>
          <a:bodyPr>
            <a:normAutofit fontScale="92500" lnSpcReduction="10000"/>
          </a:bodyPr>
          <a:lstStyle/>
          <a:p>
            <a:r>
              <a:rPr lang="en-AU" dirty="0"/>
              <a:t>Mr Peter </a:t>
            </a:r>
            <a:r>
              <a:rPr lang="en-AU" dirty="0" smtClean="0"/>
              <a:t>Barnett, Professional </a:t>
            </a:r>
            <a:r>
              <a:rPr lang="en-AU" dirty="0"/>
              <a:t>standards Director, Dioceses of Armidale and Canberra &amp; </a:t>
            </a:r>
            <a:r>
              <a:rPr lang="en-AU" dirty="0" smtClean="0"/>
              <a:t>Goulburn</a:t>
            </a:r>
          </a:p>
          <a:p>
            <a:pPr marL="0" indent="0">
              <a:buNone/>
            </a:pPr>
            <a:r>
              <a:rPr lang="en-US" b="1" dirty="0" smtClean="0"/>
              <a:t>Members</a:t>
            </a:r>
            <a:endParaRPr lang="en-US" b="1" dirty="0"/>
          </a:p>
          <a:p>
            <a:r>
              <a:rPr lang="en-US" dirty="0" err="1" smtClean="0"/>
              <a:t>Ms</a:t>
            </a:r>
            <a:r>
              <a:rPr lang="en-US" dirty="0" smtClean="0"/>
              <a:t> heather McKinnon</a:t>
            </a:r>
          </a:p>
          <a:p>
            <a:r>
              <a:rPr lang="en-US" dirty="0" smtClean="0"/>
              <a:t>Canon John </a:t>
            </a:r>
            <a:r>
              <a:rPr lang="en-US" dirty="0" err="1" smtClean="0"/>
              <a:t>Bryen</a:t>
            </a:r>
            <a:endParaRPr lang="en-AU" dirty="0" smtClean="0"/>
          </a:p>
          <a:p>
            <a:r>
              <a:rPr lang="en-AU" dirty="0" smtClean="0"/>
              <a:t>the </a:t>
            </a:r>
            <a:r>
              <a:rPr lang="en-AU" dirty="0" err="1"/>
              <a:t>Rev'd</a:t>
            </a:r>
            <a:r>
              <a:rPr lang="en-AU" dirty="0"/>
              <a:t> Lyndon Mulholland, </a:t>
            </a:r>
            <a:endParaRPr lang="en-AU" dirty="0" smtClean="0"/>
          </a:p>
          <a:p>
            <a:r>
              <a:rPr lang="en-AU" dirty="0" smtClean="0"/>
              <a:t>the </a:t>
            </a:r>
            <a:r>
              <a:rPr lang="en-AU" dirty="0" err="1"/>
              <a:t>Rev'd</a:t>
            </a:r>
            <a:r>
              <a:rPr lang="en-AU" dirty="0"/>
              <a:t> Ron Miller and </a:t>
            </a:r>
            <a:endParaRPr lang="en-AU" dirty="0" smtClean="0"/>
          </a:p>
          <a:p>
            <a:r>
              <a:rPr lang="en-AU" dirty="0" smtClean="0"/>
              <a:t>Dr </a:t>
            </a:r>
            <a:r>
              <a:rPr lang="en-AU" dirty="0"/>
              <a:t>Liz </a:t>
            </a:r>
            <a:r>
              <a:rPr lang="en-AU" dirty="0" smtClean="0"/>
              <a:t>Reimer</a:t>
            </a:r>
          </a:p>
          <a:p>
            <a:pPr marL="0" indent="0">
              <a:buNone/>
            </a:pPr>
            <a:endParaRPr lang="en-AU" dirty="0"/>
          </a:p>
        </p:txBody>
      </p:sp>
    </p:spTree>
    <p:extLst>
      <p:ext uri="{BB962C8B-B14F-4D97-AF65-F5344CB8AC3E}">
        <p14:creationId xmlns:p14="http://schemas.microsoft.com/office/powerpoint/2010/main" val="223844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AU" dirty="0"/>
          </a:p>
        </p:txBody>
      </p:sp>
      <p:sp>
        <p:nvSpPr>
          <p:cNvPr id="3" name="Content Placeholder 2"/>
          <p:cNvSpPr>
            <a:spLocks noGrp="1"/>
          </p:cNvSpPr>
          <p:nvPr>
            <p:ph sz="quarter" idx="13"/>
          </p:nvPr>
        </p:nvSpPr>
        <p:spPr/>
        <p:txBody>
          <a:bodyPr>
            <a:normAutofit fontScale="92500" lnSpcReduction="10000"/>
          </a:bodyPr>
          <a:lstStyle/>
          <a:p>
            <a:r>
              <a:rPr lang="en-US" dirty="0" smtClean="0">
                <a:hlinkClick r:id="rId2" action="ppaction://hlinkfile"/>
              </a:rPr>
              <a:t>Report</a:t>
            </a:r>
            <a:r>
              <a:rPr lang="en-US" dirty="0" smtClean="0"/>
              <a:t> – child Sexual Abuse in the Anglican Church (Parkinson, Oates &amp; </a:t>
            </a:r>
            <a:r>
              <a:rPr lang="en-US" dirty="0" err="1" smtClean="0"/>
              <a:t>Jayakody</a:t>
            </a:r>
            <a:r>
              <a:rPr lang="en-US" dirty="0" smtClean="0"/>
              <a:t> 2009) </a:t>
            </a:r>
          </a:p>
          <a:p>
            <a:pPr lvl="1"/>
            <a:r>
              <a:rPr lang="en-US" dirty="0" smtClean="0"/>
              <a:t>1990-2008 – 191 cases (17 diocese)</a:t>
            </a:r>
          </a:p>
          <a:p>
            <a:pPr lvl="1"/>
            <a:r>
              <a:rPr lang="en-US" dirty="0" smtClean="0"/>
              <a:t>75% complainants were male 10 to 15 at the time of the abuse</a:t>
            </a:r>
          </a:p>
          <a:p>
            <a:pPr lvl="1"/>
            <a:r>
              <a:rPr lang="en-US" dirty="0" smtClean="0"/>
              <a:t>Accused were clergy and/ or voluntary or paid youth work</a:t>
            </a:r>
          </a:p>
          <a:p>
            <a:pPr lvl="1"/>
            <a:r>
              <a:rPr lang="en-US" dirty="0" smtClean="0"/>
              <a:t>Long delays in reporting</a:t>
            </a:r>
          </a:p>
          <a:p>
            <a:pPr lvl="1"/>
            <a:r>
              <a:rPr lang="en-US" dirty="0" smtClean="0"/>
              <a:t>50%+ substantiated/ 33% inconclusive</a:t>
            </a:r>
          </a:p>
          <a:p>
            <a:r>
              <a:rPr lang="en-US" dirty="0" smtClean="0"/>
              <a:t>January 2013 to December 2017 - Royal commission into institutional responses to child </a:t>
            </a:r>
            <a:r>
              <a:rPr lang="en-US" dirty="0"/>
              <a:t>sexual abuse </a:t>
            </a:r>
            <a:r>
              <a:rPr lang="en-US" dirty="0">
                <a:hlinkClick r:id="rId3"/>
              </a:rPr>
              <a:t>http://childabuseroyalcommission.gov.au</a:t>
            </a:r>
            <a:r>
              <a:rPr lang="en-US" dirty="0" smtClean="0">
                <a:hlinkClick r:id="rId3"/>
              </a:rPr>
              <a:t>/</a:t>
            </a:r>
            <a:endParaRPr lang="en-US" dirty="0" smtClean="0"/>
          </a:p>
          <a:p>
            <a:pPr marL="0" indent="0">
              <a:buNone/>
            </a:pPr>
            <a:endParaRPr lang="en-US" dirty="0" smtClean="0"/>
          </a:p>
          <a:p>
            <a:endParaRPr lang="en-AU" dirty="0"/>
          </a:p>
        </p:txBody>
      </p:sp>
    </p:spTree>
    <p:extLst>
      <p:ext uri="{BB962C8B-B14F-4D97-AF65-F5344CB8AC3E}">
        <p14:creationId xmlns:p14="http://schemas.microsoft.com/office/powerpoint/2010/main" val="102210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3460105" cy="5965163"/>
          </a:xfrm>
        </p:spPr>
        <p:txBody>
          <a:bodyPr>
            <a:normAutofit/>
          </a:bodyPr>
          <a:lstStyle/>
          <a:p>
            <a:r>
              <a:rPr lang="en-US" dirty="0" smtClean="0"/>
              <a:t>How might we makes sense of abuse in Religious institutions?</a:t>
            </a:r>
            <a:br>
              <a:rPr lang="en-US" dirty="0" smtClean="0"/>
            </a:br>
            <a:r>
              <a:rPr lang="en-US" dirty="0"/>
              <a:t/>
            </a:r>
            <a:br>
              <a:rPr lang="en-US" dirty="0"/>
            </a:br>
            <a:r>
              <a:rPr lang="en-US" dirty="0" smtClean="0"/>
              <a:t/>
            </a:r>
            <a:br>
              <a:rPr lang="en-US" dirty="0" smtClean="0"/>
            </a:br>
            <a:endParaRPr lang="en-AU"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41621405"/>
              </p:ext>
            </p:extLst>
          </p:nvPr>
        </p:nvGraphicFramePr>
        <p:xfrm>
          <a:off x="6644640" y="243841"/>
          <a:ext cx="4815840" cy="5852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334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Ordinances and protocols</a:t>
            </a:r>
            <a:endParaRPr lang="en-AU" dirty="0"/>
          </a:p>
        </p:txBody>
      </p:sp>
      <p:sp>
        <p:nvSpPr>
          <p:cNvPr id="3" name="Content Placeholder 2"/>
          <p:cNvSpPr>
            <a:spLocks noGrp="1"/>
          </p:cNvSpPr>
          <p:nvPr>
            <p:ph sz="quarter" idx="13"/>
          </p:nvPr>
        </p:nvSpPr>
        <p:spPr/>
        <p:txBody>
          <a:bodyPr/>
          <a:lstStyle/>
          <a:p>
            <a:r>
              <a:rPr lang="en-US" dirty="0" smtClean="0"/>
              <a:t>Professional standards ordinance 2004 (as amended 2017)</a:t>
            </a:r>
          </a:p>
          <a:p>
            <a:r>
              <a:rPr lang="en-US" dirty="0" smtClean="0">
                <a:hlinkClick r:id="rId2" action="ppaction://hlinkfile"/>
              </a:rPr>
              <a:t>Protocol for dealing with complaints of sexual abuse </a:t>
            </a:r>
            <a:r>
              <a:rPr lang="en-US" dirty="0" smtClean="0"/>
              <a:t>(2004)</a:t>
            </a:r>
          </a:p>
          <a:p>
            <a:pPr lvl="1"/>
            <a:r>
              <a:rPr lang="en-US" dirty="0" smtClean="0"/>
              <a:t>Professional standards committee</a:t>
            </a:r>
          </a:p>
          <a:p>
            <a:pPr lvl="1"/>
            <a:r>
              <a:rPr lang="en-US" dirty="0" smtClean="0"/>
              <a:t>Director of </a:t>
            </a:r>
            <a:r>
              <a:rPr lang="en-US" dirty="0"/>
              <a:t>Professional standards (</a:t>
            </a:r>
            <a:r>
              <a:rPr lang="en-US" dirty="0" err="1"/>
              <a:t>Mr</a:t>
            </a:r>
            <a:r>
              <a:rPr lang="en-US" dirty="0"/>
              <a:t> Peter </a:t>
            </a:r>
            <a:r>
              <a:rPr lang="en-US" dirty="0" smtClean="0"/>
              <a:t>Barnett)</a:t>
            </a:r>
            <a:endParaRPr lang="en-AU" dirty="0"/>
          </a:p>
        </p:txBody>
      </p:sp>
    </p:spTree>
    <p:extLst>
      <p:ext uri="{BB962C8B-B14F-4D97-AF65-F5344CB8AC3E}">
        <p14:creationId xmlns:p14="http://schemas.microsoft.com/office/powerpoint/2010/main" val="143040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safe space</a:t>
            </a:r>
            <a:endParaRPr lang="en-AU" dirty="0"/>
          </a:p>
        </p:txBody>
      </p:sp>
      <p:sp>
        <p:nvSpPr>
          <p:cNvPr id="3" name="Content Placeholder 2"/>
          <p:cNvSpPr>
            <a:spLocks noGrp="1"/>
          </p:cNvSpPr>
          <p:nvPr>
            <p:ph sz="quarter" idx="13"/>
          </p:nvPr>
        </p:nvSpPr>
        <p:spPr/>
        <p:txBody>
          <a:bodyPr/>
          <a:lstStyle/>
          <a:p>
            <a:r>
              <a:rPr lang="en-US" dirty="0" smtClean="0"/>
              <a:t>1 in 3 women have been assaulted – this is us … </a:t>
            </a:r>
          </a:p>
          <a:p>
            <a:endParaRPr lang="en-US" dirty="0"/>
          </a:p>
          <a:p>
            <a:r>
              <a:rPr lang="en-US" dirty="0" smtClean="0"/>
              <a:t>What do I need to feel safe?</a:t>
            </a:r>
          </a:p>
          <a:p>
            <a:pPr marL="0" indent="0">
              <a:buNone/>
            </a:pPr>
            <a:endParaRPr lang="en-AU" dirty="0"/>
          </a:p>
        </p:txBody>
      </p:sp>
    </p:spTree>
    <p:extLst>
      <p:ext uri="{BB962C8B-B14F-4D97-AF65-F5344CB8AC3E}">
        <p14:creationId xmlns:p14="http://schemas.microsoft.com/office/powerpoint/2010/main" val="1911631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AU" dirty="0"/>
          </a:p>
        </p:txBody>
      </p:sp>
      <p:sp>
        <p:nvSpPr>
          <p:cNvPr id="3" name="Content Placeholder 2"/>
          <p:cNvSpPr>
            <a:spLocks noGrp="1"/>
          </p:cNvSpPr>
          <p:nvPr>
            <p:ph sz="quarter" idx="13"/>
          </p:nvPr>
        </p:nvSpPr>
        <p:spPr/>
        <p:txBody>
          <a:bodyPr/>
          <a:lstStyle/>
          <a:p>
            <a:r>
              <a:rPr lang="en-US" dirty="0" smtClean="0"/>
              <a:t>Institutional culture </a:t>
            </a:r>
          </a:p>
          <a:p>
            <a:pPr lvl="1"/>
            <a:r>
              <a:rPr lang="en-US" dirty="0" smtClean="0"/>
              <a:t>Faithfulness in service</a:t>
            </a:r>
          </a:p>
          <a:p>
            <a:pPr lvl="1"/>
            <a:r>
              <a:rPr lang="en-US" dirty="0" smtClean="0"/>
              <a:t>Employment screening</a:t>
            </a:r>
          </a:p>
          <a:p>
            <a:r>
              <a:rPr lang="en-US" dirty="0" smtClean="0"/>
              <a:t>Early intervention - </a:t>
            </a:r>
            <a:r>
              <a:rPr lang="en-US" dirty="0" smtClean="0">
                <a:hlinkClick r:id="rId2" action="ppaction://hlinkfile"/>
              </a:rPr>
              <a:t>grooming</a:t>
            </a:r>
            <a:endParaRPr lang="en-AU" dirty="0"/>
          </a:p>
        </p:txBody>
      </p:sp>
    </p:spTree>
    <p:extLst>
      <p:ext uri="{BB962C8B-B14F-4D97-AF65-F5344CB8AC3E}">
        <p14:creationId xmlns:p14="http://schemas.microsoft.com/office/powerpoint/2010/main" val="134360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489066"/>
          </a:xfrm>
        </p:spPr>
        <p:txBody>
          <a:bodyPr>
            <a:normAutofit fontScale="90000"/>
          </a:bodyPr>
          <a:lstStyle/>
          <a:p>
            <a:r>
              <a:rPr lang="en-US" dirty="0" smtClean="0"/>
              <a:t>Case study - LLM</a:t>
            </a:r>
            <a:endParaRPr lang="en-AU" dirty="0"/>
          </a:p>
        </p:txBody>
      </p:sp>
      <p:sp>
        <p:nvSpPr>
          <p:cNvPr id="3" name="Content Placeholder 2"/>
          <p:cNvSpPr>
            <a:spLocks noGrp="1"/>
          </p:cNvSpPr>
          <p:nvPr>
            <p:ph sz="quarter" idx="13"/>
          </p:nvPr>
        </p:nvSpPr>
        <p:spPr>
          <a:xfrm>
            <a:off x="913774" y="1648496"/>
            <a:ext cx="10363826" cy="4778062"/>
          </a:xfrm>
        </p:spPr>
        <p:txBody>
          <a:bodyPr>
            <a:normAutofit fontScale="85000" lnSpcReduction="20000"/>
          </a:bodyPr>
          <a:lstStyle/>
          <a:p>
            <a:r>
              <a:rPr lang="en-AU" dirty="0"/>
              <a:t>You are the LLM and Father Luke, the parish priest. Father Luke is aged around 40 and lives in the manse beside the church. He is married to Sonya. Sonya works in a bank in the next town.</a:t>
            </a:r>
          </a:p>
          <a:p>
            <a:r>
              <a:rPr lang="en-AU" dirty="0"/>
              <a:t>John and Martha Turner live in your parish. John is a long distance truck driver.  Martha volunteers in your local parish Op Shop. Martha is Filipina. She and John have been married for 15 years and they have one son, Ben (12). Ben attends the local school. Martha’s family were catholic however Father Luke was very friendly when she met him at a school function and she now attends the Anglican services. Martha’s English is limited and she rarely joins in the op shop conversations. Nevertheless, she works hard, is reliable and can always be called upon to fill in for others. She is proud of her contribution. This volunteering is the only activity that she pursues outside of the home. </a:t>
            </a:r>
          </a:p>
          <a:p>
            <a:r>
              <a:rPr lang="en-AU" dirty="0"/>
              <a:t>Ben often meets his mother to the Op Shop. The Op Shop is located beside the church and the manse. The Parish priest, Father Luke, regularly invites Ben into his home for a cold drink. Unlike his father, they (Ben and the parish priest) talk with each other on </a:t>
            </a:r>
            <a:r>
              <a:rPr lang="en-AU" dirty="0" err="1"/>
              <a:t>FaceBook</a:t>
            </a:r>
            <a:r>
              <a:rPr lang="en-AU" dirty="0"/>
              <a:t> and play chess together on the internet. They make chess moves several times a day. Ben admires Father Luke.  While Martha appreciates the special attention Father Luke gives her son, John has started to question why his son has been singled out in this way.</a:t>
            </a:r>
          </a:p>
          <a:p>
            <a:endParaRPr lang="en-AU" dirty="0"/>
          </a:p>
        </p:txBody>
      </p:sp>
    </p:spTree>
    <p:extLst>
      <p:ext uri="{BB962C8B-B14F-4D97-AF65-F5344CB8AC3E}">
        <p14:creationId xmlns:p14="http://schemas.microsoft.com/office/powerpoint/2010/main" val="147219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489066"/>
          </a:xfrm>
        </p:spPr>
        <p:txBody>
          <a:bodyPr>
            <a:normAutofit fontScale="90000"/>
          </a:bodyPr>
          <a:lstStyle/>
          <a:p>
            <a:r>
              <a:rPr lang="en-US" dirty="0" smtClean="0"/>
              <a:t>Case study – Ministry School</a:t>
            </a:r>
            <a:endParaRPr lang="en-AU" dirty="0"/>
          </a:p>
        </p:txBody>
      </p:sp>
      <p:sp>
        <p:nvSpPr>
          <p:cNvPr id="3" name="Content Placeholder 2"/>
          <p:cNvSpPr>
            <a:spLocks noGrp="1"/>
          </p:cNvSpPr>
          <p:nvPr>
            <p:ph sz="quarter" idx="13"/>
          </p:nvPr>
        </p:nvSpPr>
        <p:spPr>
          <a:xfrm>
            <a:off x="913774" y="1648496"/>
            <a:ext cx="10363826" cy="5048518"/>
          </a:xfrm>
        </p:spPr>
        <p:txBody>
          <a:bodyPr>
            <a:normAutofit fontScale="85000" lnSpcReduction="10000"/>
          </a:bodyPr>
          <a:lstStyle/>
          <a:p>
            <a:r>
              <a:rPr lang="en-AU" dirty="0" smtClean="0"/>
              <a:t>Peter, the LLM is </a:t>
            </a:r>
            <a:r>
              <a:rPr lang="en-AU" dirty="0"/>
              <a:t>married to </a:t>
            </a:r>
            <a:r>
              <a:rPr lang="en-AU" dirty="0" smtClean="0"/>
              <a:t>Sonya and has no children</a:t>
            </a:r>
            <a:r>
              <a:rPr lang="en-AU" dirty="0"/>
              <a:t>. Peter is </a:t>
            </a:r>
            <a:r>
              <a:rPr lang="en-AU" dirty="0" smtClean="0"/>
              <a:t>very devoted.  He is at </a:t>
            </a:r>
            <a:r>
              <a:rPr lang="en-AU" dirty="0"/>
              <a:t>The Op Shop and church grounds throughout the week</a:t>
            </a:r>
            <a:r>
              <a:rPr lang="en-AU" dirty="0" smtClean="0"/>
              <a:t>.</a:t>
            </a:r>
            <a:endParaRPr lang="en-AU" dirty="0"/>
          </a:p>
          <a:p>
            <a:r>
              <a:rPr lang="en-AU" dirty="0"/>
              <a:t>John and Martha Turner live in your parish. John is a long distance truck driver.  Martha volunteers in your local parish Op Shop. Martha is Filipina. She and John have been married for 15 years and they have one son, Ben (12). Ben attends the local school. Martha’s family were catholic however </a:t>
            </a:r>
            <a:r>
              <a:rPr lang="en-AU" dirty="0" smtClean="0"/>
              <a:t>the LLM, Peter, was very </a:t>
            </a:r>
            <a:r>
              <a:rPr lang="en-AU" dirty="0"/>
              <a:t>friendly when she met him at a school function and she now attends the Anglican services. Martha’s English is limited and she rarely joins in the op shop conversations. Nevertheless, she works hard, is reliable and can always be called upon to fill in for others. She is proud of her contribution. This volunteering is the only activity that she pursues outside of the home. </a:t>
            </a:r>
          </a:p>
          <a:p>
            <a:r>
              <a:rPr lang="en-AU" dirty="0" smtClean="0"/>
              <a:t>Ben </a:t>
            </a:r>
            <a:r>
              <a:rPr lang="en-AU" dirty="0"/>
              <a:t>often meets his mother to the Op Shop</a:t>
            </a:r>
            <a:r>
              <a:rPr lang="en-AU" dirty="0" smtClean="0"/>
              <a:t>. it is </a:t>
            </a:r>
            <a:r>
              <a:rPr lang="en-AU" dirty="0"/>
              <a:t>located beside the church and the manse. </a:t>
            </a:r>
            <a:r>
              <a:rPr lang="en-AU" dirty="0" smtClean="0"/>
              <a:t>Peter regularly </a:t>
            </a:r>
            <a:r>
              <a:rPr lang="en-AU" dirty="0"/>
              <a:t>invites Ben </a:t>
            </a:r>
            <a:r>
              <a:rPr lang="en-AU" dirty="0" smtClean="0"/>
              <a:t>to help him with the garden </a:t>
            </a:r>
            <a:r>
              <a:rPr lang="en-AU" dirty="0"/>
              <a:t> </a:t>
            </a:r>
            <a:r>
              <a:rPr lang="en-AU" dirty="0" smtClean="0"/>
              <a:t>and to have a private cold drink in the church hall. </a:t>
            </a:r>
            <a:r>
              <a:rPr lang="en-AU" dirty="0"/>
              <a:t>Unlike his father, they (Ben and </a:t>
            </a:r>
            <a:r>
              <a:rPr lang="en-AU" dirty="0" smtClean="0"/>
              <a:t>peter) </a:t>
            </a:r>
            <a:r>
              <a:rPr lang="en-AU" dirty="0"/>
              <a:t>talk with each other on </a:t>
            </a:r>
            <a:r>
              <a:rPr lang="en-AU" dirty="0" err="1"/>
              <a:t>FaceBook</a:t>
            </a:r>
            <a:r>
              <a:rPr lang="en-AU" dirty="0"/>
              <a:t> and play chess together on the internet. They make chess moves several times a day. Ben admires </a:t>
            </a:r>
            <a:r>
              <a:rPr lang="en-AU" dirty="0" smtClean="0"/>
              <a:t>peter.  </a:t>
            </a:r>
            <a:r>
              <a:rPr lang="en-AU" dirty="0"/>
              <a:t>While Martha appreciates the special attention </a:t>
            </a:r>
            <a:r>
              <a:rPr lang="en-AU" dirty="0" smtClean="0"/>
              <a:t>peter </a:t>
            </a:r>
            <a:r>
              <a:rPr lang="en-AU" dirty="0"/>
              <a:t>gives her son, John has started to question why his son has been singled out in this way.</a:t>
            </a:r>
          </a:p>
          <a:p>
            <a:endParaRPr lang="en-AU" dirty="0"/>
          </a:p>
        </p:txBody>
      </p:sp>
    </p:spTree>
    <p:extLst>
      <p:ext uri="{BB962C8B-B14F-4D97-AF65-F5344CB8AC3E}">
        <p14:creationId xmlns:p14="http://schemas.microsoft.com/office/powerpoint/2010/main" val="1136873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369</TotalTime>
  <Words>1342</Words>
  <Application>Microsoft Office PowerPoint</Application>
  <PresentationFormat>Custom</PresentationFormat>
  <Paragraphs>78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Droplet</vt:lpstr>
      <vt:lpstr>Prevention, Response, recovery</vt:lpstr>
      <vt:lpstr>Professional standards committee</vt:lpstr>
      <vt:lpstr>context</vt:lpstr>
      <vt:lpstr>How might we makes sense of abuse in Religious institutions?   </vt:lpstr>
      <vt:lpstr>Ordinances and protocols</vt:lpstr>
      <vt:lpstr>Creating a safe space</vt:lpstr>
      <vt:lpstr>prevention</vt:lpstr>
      <vt:lpstr>Case study - LLM</vt:lpstr>
      <vt:lpstr>Case study – Ministry School</vt:lpstr>
      <vt:lpstr>Question</vt:lpstr>
      <vt:lpstr>Question</vt:lpstr>
      <vt:lpstr>Question</vt:lpstr>
      <vt:lpstr>Case study</vt:lpstr>
      <vt:lpstr>Case study</vt:lpstr>
      <vt:lpstr>Case study 3</vt:lpstr>
      <vt:lpstr>recovery</vt:lpstr>
      <vt:lpstr>response</vt:lpstr>
      <vt:lpstr>recovery</vt:lpstr>
    </vt:vector>
  </TitlesOfParts>
  <Company>Southern Cross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Response, recovery</dc:title>
  <dc:creator>Louise Whitaker</dc:creator>
  <cp:lastModifiedBy>Maree Collett</cp:lastModifiedBy>
  <cp:revision>14</cp:revision>
  <dcterms:created xsi:type="dcterms:W3CDTF">2017-10-02T00:30:48Z</dcterms:created>
  <dcterms:modified xsi:type="dcterms:W3CDTF">2017-10-24T04:10:54Z</dcterms:modified>
</cp:coreProperties>
</file>